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5"/>
  </p:notesMasterIdLst>
  <p:sldIdLst>
    <p:sldId id="258" r:id="rId4"/>
    <p:sldId id="352" r:id="rId5"/>
    <p:sldId id="354" r:id="rId6"/>
    <p:sldId id="356" r:id="rId7"/>
    <p:sldId id="357" r:id="rId8"/>
    <p:sldId id="360" r:id="rId9"/>
    <p:sldId id="355" r:id="rId10"/>
    <p:sldId id="358" r:id="rId11"/>
    <p:sldId id="361" r:id="rId12"/>
    <p:sldId id="359" r:id="rId13"/>
    <p:sldId id="366" r:id="rId14"/>
    <p:sldId id="367" r:id="rId16"/>
    <p:sldId id="362" r:id="rId17"/>
    <p:sldId id="368" r:id="rId18"/>
    <p:sldId id="369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孔 融" initials="孔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EB6"/>
    <a:srgbClr val="FCD520"/>
    <a:srgbClr val="BA3D4A"/>
    <a:srgbClr val="E09338"/>
    <a:srgbClr val="609986"/>
    <a:srgbClr val="663D46"/>
    <a:srgbClr val="904E5A"/>
    <a:srgbClr val="7E5059"/>
    <a:srgbClr val="B89908"/>
    <a:srgbClr val="042C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5729888-CC73-4F88-A102-C09EC263D7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1967-D206-41B1-91B6-8254B355A8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29BAA-4250-4949-BC65-12F8084EA2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1967-D206-41B1-91B6-8254B355A8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29BAA-4250-4949-BC65-12F8084EA2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1967-D206-41B1-91B6-8254B355A8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29BAA-4250-4949-BC65-12F8084EA2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spc="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u="none" strike="noStrike" kern="1200" cap="none" spc="300" normalizeH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1967-D206-41B1-91B6-8254B355A8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29BAA-4250-4949-BC65-12F8084EA2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1967-D206-41B1-91B6-8254B355A8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29BAA-4250-4949-BC65-12F8084EA2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1967-D206-41B1-91B6-8254B355A8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29BAA-4250-4949-BC65-12F8084EA2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1967-D206-41B1-91B6-8254B355A8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29BAA-4250-4949-BC65-12F8084EA2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1967-D206-41B1-91B6-8254B355A8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29BAA-4250-4949-BC65-12F8084EA2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1967-D206-41B1-91B6-8254B355A8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29BAA-4250-4949-BC65-12F8084EA2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1967-D206-41B1-91B6-8254B355A8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29BAA-4250-4949-BC65-12F8084EA2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1967-D206-41B1-91B6-8254B355A8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29BAA-4250-4949-BC65-12F8084EA2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A1967-D206-41B1-91B6-8254B355A8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29BAA-4250-4949-BC65-12F8084EA21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image" Target="../media/image3.png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image" Target="../media/image2.png"/><Relationship Id="rId2" Type="http://schemas.openxmlformats.org/officeDocument/2006/relationships/tags" Target="../tags/tag6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9" Type="http://schemas.openxmlformats.org/officeDocument/2006/relationships/notesSlide" Target="../notesSlides/notesSlide1.xml"/><Relationship Id="rId28" Type="http://schemas.openxmlformats.org/officeDocument/2006/relationships/slideLayout" Target="../slideLayouts/slideLayout18.xml"/><Relationship Id="rId27" Type="http://schemas.openxmlformats.org/officeDocument/2006/relationships/tags" Target="../tags/tag128.xml"/><Relationship Id="rId26" Type="http://schemas.openxmlformats.org/officeDocument/2006/relationships/tags" Target="../tags/tag127.xml"/><Relationship Id="rId25" Type="http://schemas.openxmlformats.org/officeDocument/2006/relationships/tags" Target="../tags/tag126.xml"/><Relationship Id="rId24" Type="http://schemas.openxmlformats.org/officeDocument/2006/relationships/tags" Target="../tags/tag125.xml"/><Relationship Id="rId23" Type="http://schemas.openxmlformats.org/officeDocument/2006/relationships/tags" Target="../tags/tag124.xml"/><Relationship Id="rId22" Type="http://schemas.openxmlformats.org/officeDocument/2006/relationships/tags" Target="../tags/tag123.xml"/><Relationship Id="rId21" Type="http://schemas.openxmlformats.org/officeDocument/2006/relationships/tags" Target="../tags/tag122.xml"/><Relationship Id="rId20" Type="http://schemas.openxmlformats.org/officeDocument/2006/relationships/tags" Target="../tags/tag121.xml"/><Relationship Id="rId2" Type="http://schemas.openxmlformats.org/officeDocument/2006/relationships/tags" Target="../tags/tag103.xml"/><Relationship Id="rId19" Type="http://schemas.openxmlformats.org/officeDocument/2006/relationships/tags" Target="../tags/tag120.xml"/><Relationship Id="rId18" Type="http://schemas.openxmlformats.org/officeDocument/2006/relationships/tags" Target="../tags/tag119.xml"/><Relationship Id="rId17" Type="http://schemas.openxmlformats.org/officeDocument/2006/relationships/tags" Target="../tags/tag118.xml"/><Relationship Id="rId16" Type="http://schemas.openxmlformats.org/officeDocument/2006/relationships/tags" Target="../tags/tag117.xml"/><Relationship Id="rId15" Type="http://schemas.openxmlformats.org/officeDocument/2006/relationships/tags" Target="../tags/tag116.xml"/><Relationship Id="rId14" Type="http://schemas.openxmlformats.org/officeDocument/2006/relationships/tags" Target="../tags/tag115.xml"/><Relationship Id="rId13" Type="http://schemas.openxmlformats.org/officeDocument/2006/relationships/tags" Target="../tags/tag114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6.xml"/><Relationship Id="rId4" Type="http://schemas.openxmlformats.org/officeDocument/2006/relationships/image" Target="../media/image3.png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image" Target="../media/image3.png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image" Target="../media/image2.png"/><Relationship Id="rId2" Type="http://schemas.openxmlformats.org/officeDocument/2006/relationships/tags" Target="../tags/tag137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2.xml"/><Relationship Id="rId3" Type="http://schemas.openxmlformats.org/officeDocument/2006/relationships/image" Target="../media/image4.png"/><Relationship Id="rId2" Type="http://schemas.openxmlformats.org/officeDocument/2006/relationships/tags" Target="../tags/tag8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35" y="-3175"/>
            <a:ext cx="12188190" cy="6864350"/>
            <a:chOff x="1" y="-5"/>
            <a:chExt cx="19194" cy="1081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" y="-5"/>
              <a:ext cx="19193" cy="10810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1" y="-5"/>
              <a:ext cx="19194" cy="10810"/>
            </a:xfrm>
            <a:prstGeom prst="rect">
              <a:avLst/>
            </a:prstGeom>
            <a:solidFill>
              <a:srgbClr val="FF0000">
                <a:alpha val="2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2025015" y="1492885"/>
            <a:ext cx="8139430" cy="3944620"/>
          </a:xfrm>
          <a:prstGeom prst="rect">
            <a:avLst/>
          </a:prstGeom>
          <a:solidFill>
            <a:srgbClr val="663D46">
              <a:alpha val="9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副标题 9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3318828" y="4639945"/>
            <a:ext cx="5551805" cy="979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12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  <a:cs typeface="+mn-lt"/>
              </a:rPr>
              <a:t>Add your relevant content here.Add your relevant content here.Add your relevant content here.</a:t>
            </a:r>
            <a:endParaRPr lang="en-US" altLang="zh-CN" sz="1200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  <a:cs typeface="+mn-lt"/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653348" y="3147695"/>
            <a:ext cx="6882765" cy="5219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dist"/>
            <a:r>
              <a:rPr lang="en-US" altLang="zh-CN" sz="28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</a:rPr>
              <a:t>Creative watercolor ink</a:t>
            </a:r>
            <a:endParaRPr lang="en-US" altLang="zh-CN" sz="2800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01913" y="2281555"/>
            <a:ext cx="6985635" cy="10147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dist"/>
            <a:r>
              <a:rPr lang="zh-CN" altLang="en-US" sz="6000" b="1">
                <a:solidFill>
                  <a:srgbClr val="FCD52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创意水彩油墨通用</a:t>
            </a:r>
            <a:endParaRPr lang="zh-CN" altLang="en-US" sz="6000" b="1">
              <a:solidFill>
                <a:srgbClr val="FCD52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733733" y="1892935"/>
            <a:ext cx="72199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925820" y="4291965"/>
            <a:ext cx="337185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3" name="图片 12" descr="612b165a13e12392ea9d13a63a43b42877c6eb91544e4-HBhbtx_fw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40000">
            <a:off x="9186545" y="3150235"/>
            <a:ext cx="2512695" cy="3458845"/>
          </a:xfrm>
          <a:prstGeom prst="rect">
            <a:avLst/>
          </a:prstGeom>
        </p:spPr>
      </p:pic>
      <p:grpSp>
        <p:nvGrpSpPr>
          <p:cNvPr id="31" name="组合 30"/>
          <p:cNvGrpSpPr/>
          <p:nvPr>
            <p:custDataLst>
              <p:tags r:id="rId4"/>
            </p:custDataLst>
          </p:nvPr>
        </p:nvGrpSpPr>
        <p:grpSpPr>
          <a:xfrm rot="8100000">
            <a:off x="-542925" y="-1106170"/>
            <a:ext cx="3950335" cy="4290695"/>
            <a:chOff x="918" y="2084"/>
            <a:chExt cx="7500" cy="8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" name="PA-任意多边形 1"/>
            <p:cNvSpPr/>
            <p:nvPr>
              <p:custDataLst>
                <p:tags r:id="rId5"/>
              </p:custDataLst>
            </p:nvPr>
          </p:nvSpPr>
          <p:spPr>
            <a:xfrm rot="822341">
              <a:off x="5403" y="8257"/>
              <a:ext cx="1058" cy="864"/>
            </a:xfrm>
            <a:custGeom>
              <a:avLst/>
              <a:gdLst/>
              <a:ahLst/>
              <a:cxnLst/>
              <a:rect l="0" t="0" r="0" b="0"/>
              <a:pathLst>
                <a:path w="2471308" h="2019301">
                  <a:moveTo>
                    <a:pt x="2395107" y="2019300"/>
                  </a:moveTo>
                  <a:cubicBezTo>
                    <a:pt x="2395107" y="2019300"/>
                    <a:pt x="1010807" y="1143000"/>
                    <a:pt x="896507" y="1079500"/>
                  </a:cubicBezTo>
                  <a:cubicBezTo>
                    <a:pt x="782201" y="1016009"/>
                    <a:pt x="20207" y="406400"/>
                    <a:pt x="7507" y="266700"/>
                  </a:cubicBezTo>
                  <a:cubicBezTo>
                    <a:pt x="0" y="177958"/>
                    <a:pt x="0" y="88742"/>
                    <a:pt x="7507" y="0"/>
                  </a:cubicBezTo>
                  <a:cubicBezTo>
                    <a:pt x="7507" y="0"/>
                    <a:pt x="286907" y="419100"/>
                    <a:pt x="388507" y="508000"/>
                  </a:cubicBezTo>
                  <a:cubicBezTo>
                    <a:pt x="490101" y="596908"/>
                    <a:pt x="807607" y="914400"/>
                    <a:pt x="1468007" y="1295400"/>
                  </a:cubicBezTo>
                  <a:cubicBezTo>
                    <a:pt x="2128418" y="1676381"/>
                    <a:pt x="2471307" y="1981200"/>
                    <a:pt x="2471307" y="1981200"/>
                  </a:cubicBezTo>
                </a:path>
              </a:pathLst>
            </a:custGeom>
            <a:blipFill dpi="0" rotWithShape="0">
              <a:blip r:embed="rId6" cstate="screen"/>
              <a:srcRect/>
              <a:tile tx="-2848380.70748607" ty="-4348376.53926428" sx="100000" sy="100000"/>
            </a:blipFill>
            <a:ln w="63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_ImportSvg_636772883520059434"/>
            <p:cNvSpPr/>
            <p:nvPr>
              <p:custDataLst>
                <p:tags r:id="rId7"/>
              </p:custDataLst>
            </p:nvPr>
          </p:nvSpPr>
          <p:spPr>
            <a:xfrm rot="822341">
              <a:off x="918" y="2084"/>
              <a:ext cx="7500" cy="8146"/>
            </a:xfrm>
            <a:custGeom>
              <a:avLst/>
              <a:gdLst/>
              <a:ahLst/>
              <a:cxnLst/>
              <a:rect l="l" t="t" r="r" b="b"/>
              <a:pathLst>
                <a:path w="17525240" h="19033751">
                  <a:moveTo>
                    <a:pt x="17186529" y="11186033"/>
                  </a:moveTo>
                  <a:cubicBezTo>
                    <a:pt x="17167606" y="11184509"/>
                    <a:pt x="17155033" y="11176381"/>
                    <a:pt x="17156939" y="11155172"/>
                  </a:cubicBezTo>
                  <a:cubicBezTo>
                    <a:pt x="17285590" y="11149457"/>
                    <a:pt x="17409796" y="11085576"/>
                    <a:pt x="17525239" y="11030458"/>
                  </a:cubicBezTo>
                  <a:cubicBezTo>
                    <a:pt x="17294099" y="10927461"/>
                    <a:pt x="16989172" y="10936986"/>
                    <a:pt x="16769335" y="11060302"/>
                  </a:cubicBezTo>
                  <a:cubicBezTo>
                    <a:pt x="16794735" y="11028934"/>
                    <a:pt x="16819499" y="10997437"/>
                    <a:pt x="16845535" y="10966831"/>
                  </a:cubicBezTo>
                  <a:cubicBezTo>
                    <a:pt x="16648812" y="10913872"/>
                    <a:pt x="16435960" y="10989563"/>
                    <a:pt x="16298292" y="11137137"/>
                  </a:cubicBezTo>
                  <a:cubicBezTo>
                    <a:pt x="16303789" y="11064343"/>
                    <a:pt x="16328315" y="10994272"/>
                    <a:pt x="16369412" y="10933937"/>
                  </a:cubicBezTo>
                  <a:cubicBezTo>
                    <a:pt x="16414497" y="10863198"/>
                    <a:pt x="15985364" y="11109578"/>
                    <a:pt x="15943835" y="11156060"/>
                  </a:cubicBezTo>
                  <a:cubicBezTo>
                    <a:pt x="15889097" y="11082527"/>
                    <a:pt x="15984094" y="10984356"/>
                    <a:pt x="16025115" y="10937367"/>
                  </a:cubicBezTo>
                  <a:cubicBezTo>
                    <a:pt x="15783815" y="10869802"/>
                    <a:pt x="15509622" y="10879200"/>
                    <a:pt x="15294865" y="11018520"/>
                  </a:cubicBezTo>
                  <a:cubicBezTo>
                    <a:pt x="15288388" y="10944733"/>
                    <a:pt x="15342236" y="10901552"/>
                    <a:pt x="15398752" y="10870057"/>
                  </a:cubicBezTo>
                  <a:cubicBezTo>
                    <a:pt x="15035150" y="11009757"/>
                    <a:pt x="14777975" y="11159363"/>
                    <a:pt x="14512165" y="11327257"/>
                  </a:cubicBezTo>
                  <a:cubicBezTo>
                    <a:pt x="14977875" y="11014837"/>
                    <a:pt x="15451965" y="10591419"/>
                    <a:pt x="15848967" y="10224643"/>
                  </a:cubicBezTo>
                  <a:cubicBezTo>
                    <a:pt x="15819504" y="10216007"/>
                    <a:pt x="15789785" y="10208006"/>
                    <a:pt x="15760067" y="10199243"/>
                  </a:cubicBezTo>
                  <a:cubicBezTo>
                    <a:pt x="16023465" y="9998074"/>
                    <a:pt x="16263623" y="9721087"/>
                    <a:pt x="16393544" y="9425939"/>
                  </a:cubicBezTo>
                  <a:cubicBezTo>
                    <a:pt x="16215744" y="9502901"/>
                    <a:pt x="15994763" y="9501377"/>
                    <a:pt x="15809344" y="9519538"/>
                  </a:cubicBezTo>
                  <a:cubicBezTo>
                    <a:pt x="16111857" y="9392538"/>
                    <a:pt x="16396210" y="9151238"/>
                    <a:pt x="16520544" y="8852153"/>
                  </a:cubicBezTo>
                  <a:cubicBezTo>
                    <a:pt x="16469744" y="8876792"/>
                    <a:pt x="16418944" y="8888730"/>
                    <a:pt x="16366111" y="8877553"/>
                  </a:cubicBezTo>
                  <a:cubicBezTo>
                    <a:pt x="16477999" y="8773160"/>
                    <a:pt x="16627097" y="8636253"/>
                    <a:pt x="16623286" y="8479155"/>
                  </a:cubicBezTo>
                  <a:cubicBezTo>
                    <a:pt x="16491841" y="8535288"/>
                    <a:pt x="16353284" y="8558911"/>
                    <a:pt x="16214727" y="8573897"/>
                  </a:cubicBezTo>
                  <a:cubicBezTo>
                    <a:pt x="16510256" y="8429117"/>
                    <a:pt x="16726156" y="8154797"/>
                    <a:pt x="16786227" y="7849997"/>
                  </a:cubicBezTo>
                  <a:cubicBezTo>
                    <a:pt x="16692786" y="7886851"/>
                    <a:pt x="16593175" y="7905558"/>
                    <a:pt x="16492730" y="7905115"/>
                  </a:cubicBezTo>
                  <a:cubicBezTo>
                    <a:pt x="16558135" y="7863205"/>
                    <a:pt x="16937230" y="7516368"/>
                    <a:pt x="16902178" y="7528814"/>
                  </a:cubicBezTo>
                  <a:cubicBezTo>
                    <a:pt x="16867125" y="7541261"/>
                    <a:pt x="16772765" y="7561199"/>
                    <a:pt x="16725520" y="7541514"/>
                  </a:cubicBezTo>
                  <a:cubicBezTo>
                    <a:pt x="16834458" y="7490286"/>
                    <a:pt x="16930080" y="7414571"/>
                    <a:pt x="17004920" y="7320280"/>
                  </a:cubicBezTo>
                  <a:cubicBezTo>
                    <a:pt x="16979520" y="7332980"/>
                    <a:pt x="16959073" y="7332980"/>
                    <a:pt x="16948279" y="7307580"/>
                  </a:cubicBezTo>
                  <a:cubicBezTo>
                    <a:pt x="17108298" y="7205980"/>
                    <a:pt x="17226663" y="7043039"/>
                    <a:pt x="17339058" y="6896736"/>
                  </a:cubicBezTo>
                  <a:cubicBezTo>
                    <a:pt x="16981425" y="6954648"/>
                    <a:pt x="16599410" y="7191503"/>
                    <a:pt x="16396337" y="7490588"/>
                  </a:cubicBezTo>
                  <a:cubicBezTo>
                    <a:pt x="16409037" y="7437248"/>
                    <a:pt x="16421737" y="7384162"/>
                    <a:pt x="16435453" y="7330949"/>
                  </a:cubicBezTo>
                  <a:cubicBezTo>
                    <a:pt x="16152369" y="7418452"/>
                    <a:pt x="15928595" y="7660005"/>
                    <a:pt x="15845030" y="7924928"/>
                  </a:cubicBezTo>
                  <a:cubicBezTo>
                    <a:pt x="15805914" y="7829551"/>
                    <a:pt x="15796008" y="7759828"/>
                    <a:pt x="15809469" y="7647814"/>
                  </a:cubicBezTo>
                  <a:cubicBezTo>
                    <a:pt x="15822926" y="7535799"/>
                    <a:pt x="15430500" y="8126730"/>
                    <a:pt x="15406370" y="8208772"/>
                  </a:cubicBezTo>
                  <a:cubicBezTo>
                    <a:pt x="15291307" y="8168386"/>
                    <a:pt x="15351125" y="7989570"/>
                    <a:pt x="15374111" y="7907274"/>
                  </a:cubicBezTo>
                  <a:cubicBezTo>
                    <a:pt x="15025115" y="8012049"/>
                    <a:pt x="14756637" y="8291195"/>
                    <a:pt x="14569948" y="8604250"/>
                  </a:cubicBezTo>
                  <a:cubicBezTo>
                    <a:pt x="14515973" y="8528050"/>
                    <a:pt x="14606524" y="8362950"/>
                    <a:pt x="14658848" y="8286750"/>
                  </a:cubicBezTo>
                  <a:cubicBezTo>
                    <a:pt x="14481048" y="8439150"/>
                    <a:pt x="14282801" y="8593709"/>
                    <a:pt x="13985748" y="9086850"/>
                  </a:cubicBezTo>
                  <a:cubicBezTo>
                    <a:pt x="14361286" y="8444230"/>
                    <a:pt x="15312644" y="6844919"/>
                    <a:pt x="15276576" y="6027928"/>
                  </a:cubicBezTo>
                  <a:cubicBezTo>
                    <a:pt x="15221586" y="6134862"/>
                    <a:pt x="15148813" y="6236081"/>
                    <a:pt x="15035276" y="6219825"/>
                  </a:cubicBezTo>
                  <a:cubicBezTo>
                    <a:pt x="15274671" y="5814060"/>
                    <a:pt x="15319375" y="5287645"/>
                    <a:pt x="15241015" y="4819523"/>
                  </a:cubicBezTo>
                  <a:cubicBezTo>
                    <a:pt x="15163800" y="4895723"/>
                    <a:pt x="15001239" y="5073523"/>
                    <a:pt x="14893289" y="4964430"/>
                  </a:cubicBezTo>
                  <a:cubicBezTo>
                    <a:pt x="14969489" y="4886960"/>
                    <a:pt x="15398750" y="4074541"/>
                    <a:pt x="15284323" y="4157472"/>
                  </a:cubicBezTo>
                  <a:cubicBezTo>
                    <a:pt x="15169891" y="4240397"/>
                    <a:pt x="15087346" y="4271772"/>
                    <a:pt x="14961361" y="4283583"/>
                  </a:cubicBezTo>
                  <a:cubicBezTo>
                    <a:pt x="15205201" y="4026535"/>
                    <a:pt x="15345790" y="3621024"/>
                    <a:pt x="15285211" y="3240024"/>
                  </a:cubicBezTo>
                  <a:cubicBezTo>
                    <a:pt x="15234411" y="3288792"/>
                    <a:pt x="15183611" y="3334893"/>
                    <a:pt x="15132048" y="3381883"/>
                  </a:cubicBezTo>
                  <a:cubicBezTo>
                    <a:pt x="15347948" y="2965450"/>
                    <a:pt x="15395319" y="2379599"/>
                    <a:pt x="15261208" y="1929638"/>
                  </a:cubicBezTo>
                  <a:cubicBezTo>
                    <a:pt x="15163164" y="2148586"/>
                    <a:pt x="15050388" y="2384044"/>
                    <a:pt x="15027528" y="2631186"/>
                  </a:cubicBezTo>
                  <a:cubicBezTo>
                    <a:pt x="14994381" y="2633726"/>
                    <a:pt x="14983205" y="2609088"/>
                    <a:pt x="14982951" y="2572766"/>
                  </a:cubicBezTo>
                  <a:cubicBezTo>
                    <a:pt x="14920965" y="2717372"/>
                    <a:pt x="14891110" y="2873710"/>
                    <a:pt x="14895447" y="3030982"/>
                  </a:cubicBezTo>
                  <a:cubicBezTo>
                    <a:pt x="14847187" y="2988437"/>
                    <a:pt x="14816835" y="2867025"/>
                    <a:pt x="14811119" y="2818765"/>
                  </a:cubicBezTo>
                  <a:cubicBezTo>
                    <a:pt x="14805408" y="2770505"/>
                    <a:pt x="14635225" y="3419729"/>
                    <a:pt x="14625572" y="3520948"/>
                  </a:cubicBezTo>
                  <a:cubicBezTo>
                    <a:pt x="14569398" y="3403614"/>
                    <a:pt x="14534973" y="3277063"/>
                    <a:pt x="14523972" y="3147441"/>
                  </a:cubicBezTo>
                  <a:cubicBezTo>
                    <a:pt x="14224126" y="3401441"/>
                    <a:pt x="14042642" y="3818382"/>
                    <a:pt x="14047341" y="4248531"/>
                  </a:cubicBezTo>
                  <a:cubicBezTo>
                    <a:pt x="13987270" y="4078859"/>
                    <a:pt x="13936470" y="3903980"/>
                    <a:pt x="13925294" y="3717544"/>
                  </a:cubicBezTo>
                  <a:cubicBezTo>
                    <a:pt x="13751939" y="3807714"/>
                    <a:pt x="13683994" y="4063746"/>
                    <a:pt x="13631416" y="4256532"/>
                  </a:cubicBezTo>
                  <a:cubicBezTo>
                    <a:pt x="13589505" y="4201922"/>
                    <a:pt x="13574775" y="4136390"/>
                    <a:pt x="13573630" y="4062222"/>
                  </a:cubicBezTo>
                  <a:cubicBezTo>
                    <a:pt x="13315186" y="4387215"/>
                    <a:pt x="13207617" y="4862957"/>
                    <a:pt x="13236192" y="5290312"/>
                  </a:cubicBezTo>
                  <a:cubicBezTo>
                    <a:pt x="13153134" y="5063871"/>
                    <a:pt x="13029436" y="4807712"/>
                    <a:pt x="13015466" y="4555744"/>
                  </a:cubicBezTo>
                  <a:cubicBezTo>
                    <a:pt x="12764260" y="4884801"/>
                    <a:pt x="12593699" y="5330444"/>
                    <a:pt x="12519150" y="5757672"/>
                  </a:cubicBezTo>
                  <a:cubicBezTo>
                    <a:pt x="12493750" y="5728208"/>
                    <a:pt x="12468350" y="5698490"/>
                    <a:pt x="12442950" y="5669534"/>
                  </a:cubicBezTo>
                  <a:cubicBezTo>
                    <a:pt x="12285597" y="6259068"/>
                    <a:pt x="12113766" y="6940803"/>
                    <a:pt x="12015341" y="7585583"/>
                  </a:cubicBezTo>
                  <a:cubicBezTo>
                    <a:pt x="12120626" y="6424930"/>
                    <a:pt x="12239498" y="4229100"/>
                    <a:pt x="12239498" y="4229100"/>
                  </a:cubicBezTo>
                  <a:lnTo>
                    <a:pt x="12137898" y="4292600"/>
                  </a:lnTo>
                  <a:cubicBezTo>
                    <a:pt x="12188698" y="3683000"/>
                    <a:pt x="11909298" y="3060700"/>
                    <a:pt x="11909298" y="3060700"/>
                  </a:cubicBezTo>
                  <a:cubicBezTo>
                    <a:pt x="11883898" y="3200400"/>
                    <a:pt x="11477498" y="3721100"/>
                    <a:pt x="11477498" y="3721100"/>
                  </a:cubicBezTo>
                  <a:cubicBezTo>
                    <a:pt x="11731498" y="3098800"/>
                    <a:pt x="11452098" y="2501900"/>
                    <a:pt x="11452098" y="2501900"/>
                  </a:cubicBezTo>
                  <a:cubicBezTo>
                    <a:pt x="11437050" y="2569761"/>
                    <a:pt x="11396019" y="2629028"/>
                    <a:pt x="11337798" y="2667000"/>
                  </a:cubicBezTo>
                  <a:cubicBezTo>
                    <a:pt x="11363198" y="2222500"/>
                    <a:pt x="11185398" y="2082800"/>
                    <a:pt x="11185398" y="2082800"/>
                  </a:cubicBezTo>
                  <a:cubicBezTo>
                    <a:pt x="11134598" y="2273300"/>
                    <a:pt x="10905998" y="2552700"/>
                    <a:pt x="10905998" y="2552700"/>
                  </a:cubicBezTo>
                  <a:cubicBezTo>
                    <a:pt x="11134598" y="1943100"/>
                    <a:pt x="10740898" y="1384300"/>
                    <a:pt x="10740898" y="1384300"/>
                  </a:cubicBezTo>
                  <a:cubicBezTo>
                    <a:pt x="10677398" y="1562100"/>
                    <a:pt x="10524998" y="1701800"/>
                    <a:pt x="10524998" y="1701800"/>
                  </a:cubicBezTo>
                  <a:cubicBezTo>
                    <a:pt x="10601198" y="1435100"/>
                    <a:pt x="10563098" y="889000"/>
                    <a:pt x="10550398" y="977900"/>
                  </a:cubicBezTo>
                  <a:cubicBezTo>
                    <a:pt x="10537698" y="1066800"/>
                    <a:pt x="10397998" y="1155700"/>
                    <a:pt x="10397998" y="1155700"/>
                  </a:cubicBezTo>
                  <a:cubicBezTo>
                    <a:pt x="10486898" y="952500"/>
                    <a:pt x="10448798" y="698500"/>
                    <a:pt x="10448798" y="698500"/>
                  </a:cubicBezTo>
                  <a:cubicBezTo>
                    <a:pt x="10436098" y="762000"/>
                    <a:pt x="10385298" y="736600"/>
                    <a:pt x="10385298" y="736600"/>
                  </a:cubicBezTo>
                  <a:cubicBezTo>
                    <a:pt x="10448798" y="596900"/>
                    <a:pt x="10359898" y="0"/>
                    <a:pt x="10359898" y="0"/>
                  </a:cubicBezTo>
                  <a:cubicBezTo>
                    <a:pt x="10359898" y="0"/>
                    <a:pt x="9877298" y="635000"/>
                    <a:pt x="10029698" y="1231900"/>
                  </a:cubicBezTo>
                  <a:lnTo>
                    <a:pt x="9915398" y="1041400"/>
                  </a:lnTo>
                  <a:cubicBezTo>
                    <a:pt x="9915398" y="1041400"/>
                    <a:pt x="9610598" y="1473200"/>
                    <a:pt x="9915398" y="2006600"/>
                  </a:cubicBezTo>
                  <a:cubicBezTo>
                    <a:pt x="9915398" y="2006600"/>
                    <a:pt x="9699498" y="1905000"/>
                    <a:pt x="9623298" y="1752600"/>
                  </a:cubicBezTo>
                  <a:cubicBezTo>
                    <a:pt x="9547085" y="1600207"/>
                    <a:pt x="9356598" y="2540000"/>
                    <a:pt x="9623298" y="3136900"/>
                  </a:cubicBezTo>
                  <a:cubicBezTo>
                    <a:pt x="9623298" y="3136900"/>
                    <a:pt x="9470898" y="3225800"/>
                    <a:pt x="9293098" y="2882900"/>
                  </a:cubicBezTo>
                  <a:cubicBezTo>
                    <a:pt x="9293098" y="2882900"/>
                    <a:pt x="8912098" y="3619500"/>
                    <a:pt x="9166098" y="4305300"/>
                  </a:cubicBezTo>
                  <a:cubicBezTo>
                    <a:pt x="9166098" y="4305300"/>
                    <a:pt x="9000998" y="4292600"/>
                    <a:pt x="8962898" y="4051300"/>
                  </a:cubicBezTo>
                  <a:cubicBezTo>
                    <a:pt x="8962898" y="4051300"/>
                    <a:pt x="8674989" y="4951349"/>
                    <a:pt x="9381998" y="6832600"/>
                  </a:cubicBezTo>
                  <a:cubicBezTo>
                    <a:pt x="9089898" y="6071616"/>
                    <a:pt x="8447151" y="4379087"/>
                    <a:pt x="8447151" y="4379087"/>
                  </a:cubicBezTo>
                  <a:lnTo>
                    <a:pt x="8369300" y="4483100"/>
                  </a:lnTo>
                  <a:cubicBezTo>
                    <a:pt x="8173212" y="3903218"/>
                    <a:pt x="7635621" y="3461258"/>
                    <a:pt x="7635621" y="3461258"/>
                  </a:cubicBezTo>
                  <a:cubicBezTo>
                    <a:pt x="7666609" y="3600958"/>
                    <a:pt x="7464552" y="4260215"/>
                    <a:pt x="7464552" y="4260215"/>
                  </a:cubicBezTo>
                  <a:cubicBezTo>
                    <a:pt x="7470140" y="3576701"/>
                    <a:pt x="6942963" y="3157982"/>
                    <a:pt x="6942963" y="3157982"/>
                  </a:cubicBezTo>
                  <a:cubicBezTo>
                    <a:pt x="6954145" y="3229371"/>
                    <a:pt x="6936411" y="3302272"/>
                    <a:pt x="6893687" y="3360547"/>
                  </a:cubicBezTo>
                  <a:cubicBezTo>
                    <a:pt x="6738747" y="2942971"/>
                    <a:pt x="6501003" y="2895854"/>
                    <a:pt x="6501003" y="2895854"/>
                  </a:cubicBezTo>
                  <a:cubicBezTo>
                    <a:pt x="6526403" y="3092958"/>
                    <a:pt x="6407531" y="3451860"/>
                    <a:pt x="6407531" y="3451860"/>
                  </a:cubicBezTo>
                  <a:cubicBezTo>
                    <a:pt x="6392418" y="2791460"/>
                    <a:pt x="5764403" y="2459228"/>
                    <a:pt x="5764403" y="2459228"/>
                  </a:cubicBezTo>
                  <a:cubicBezTo>
                    <a:pt x="5772023" y="2650363"/>
                    <a:pt x="5673725" y="2847086"/>
                    <a:pt x="5673725" y="2847086"/>
                  </a:cubicBezTo>
                  <a:cubicBezTo>
                    <a:pt x="5642864" y="2568956"/>
                    <a:pt x="5381625" y="2087245"/>
                    <a:pt x="5405120" y="2173986"/>
                  </a:cubicBezTo>
                  <a:cubicBezTo>
                    <a:pt x="5428622" y="2260726"/>
                    <a:pt x="5322316" y="2405507"/>
                    <a:pt x="5322316" y="2405507"/>
                  </a:cubicBezTo>
                  <a:cubicBezTo>
                    <a:pt x="5330190" y="2179574"/>
                    <a:pt x="5188077" y="1964817"/>
                    <a:pt x="5188077" y="1964817"/>
                  </a:cubicBezTo>
                  <a:cubicBezTo>
                    <a:pt x="5200777" y="2028317"/>
                    <a:pt x="5138928" y="2028317"/>
                    <a:pt x="5138928" y="2028317"/>
                  </a:cubicBezTo>
                  <a:cubicBezTo>
                    <a:pt x="5146802" y="1871980"/>
                    <a:pt x="4813554" y="1366901"/>
                    <a:pt x="4813554" y="1366901"/>
                  </a:cubicBezTo>
                  <a:cubicBezTo>
                    <a:pt x="4813554" y="1366901"/>
                    <a:pt x="4580382" y="2165731"/>
                    <a:pt x="4978654" y="2641981"/>
                  </a:cubicBezTo>
                  <a:lnTo>
                    <a:pt x="4784852" y="2519807"/>
                  </a:lnTo>
                  <a:cubicBezTo>
                    <a:pt x="4784852" y="2519807"/>
                    <a:pt x="4650105" y="3052318"/>
                    <a:pt x="5177409" y="3401568"/>
                  </a:cubicBezTo>
                  <a:cubicBezTo>
                    <a:pt x="5177409" y="3401568"/>
                    <a:pt x="4916170" y="3406522"/>
                    <a:pt x="4776724" y="3301873"/>
                  </a:cubicBezTo>
                  <a:cubicBezTo>
                    <a:pt x="4637284" y="3197217"/>
                    <a:pt x="4825365" y="4142105"/>
                    <a:pt x="5339588" y="4566539"/>
                  </a:cubicBezTo>
                  <a:cubicBezTo>
                    <a:pt x="5339588" y="4566539"/>
                    <a:pt x="5220589" y="4716780"/>
                    <a:pt x="4900168" y="4484116"/>
                  </a:cubicBezTo>
                  <a:cubicBezTo>
                    <a:pt x="4900168" y="4484116"/>
                    <a:pt x="4811268" y="5329682"/>
                    <a:pt x="5349240" y="5841111"/>
                  </a:cubicBezTo>
                  <a:cubicBezTo>
                    <a:pt x="5349240" y="5841111"/>
                    <a:pt x="5175885" y="5904611"/>
                    <a:pt x="5038979" y="5701411"/>
                  </a:cubicBezTo>
                  <a:cubicBezTo>
                    <a:pt x="5038979" y="5701411"/>
                    <a:pt x="5874004" y="6925818"/>
                    <a:pt x="6997954" y="8310245"/>
                  </a:cubicBezTo>
                  <a:cubicBezTo>
                    <a:pt x="6500114" y="7761478"/>
                    <a:pt x="5973191" y="7394194"/>
                    <a:pt x="5460111" y="6989445"/>
                  </a:cubicBezTo>
                  <a:cubicBezTo>
                    <a:pt x="5451221" y="7031610"/>
                    <a:pt x="5443347" y="7074027"/>
                    <a:pt x="5434711" y="7116445"/>
                  </a:cubicBezTo>
                  <a:cubicBezTo>
                    <a:pt x="5123815" y="6813804"/>
                    <a:pt x="4709160" y="6562726"/>
                    <a:pt x="4281170" y="6465951"/>
                  </a:cubicBezTo>
                  <a:cubicBezTo>
                    <a:pt x="4408170" y="6685915"/>
                    <a:pt x="4430904" y="6986016"/>
                    <a:pt x="4476624" y="7233031"/>
                  </a:cubicBezTo>
                  <a:cubicBezTo>
                    <a:pt x="4265804" y="6857112"/>
                    <a:pt x="3895726" y="6536944"/>
                    <a:pt x="3463037" y="6448679"/>
                  </a:cubicBezTo>
                  <a:cubicBezTo>
                    <a:pt x="3503296" y="6511163"/>
                    <a:pt x="3525521" y="6575679"/>
                    <a:pt x="3515361" y="6651117"/>
                  </a:cubicBezTo>
                  <a:cubicBezTo>
                    <a:pt x="3356738" y="6527547"/>
                    <a:pt x="3147061" y="6362573"/>
                    <a:pt x="2928621" y="6409817"/>
                  </a:cubicBezTo>
                  <a:cubicBezTo>
                    <a:pt x="3021839" y="6572886"/>
                    <a:pt x="3070099" y="6754241"/>
                    <a:pt x="3106421" y="6937756"/>
                  </a:cubicBezTo>
                  <a:cubicBezTo>
                    <a:pt x="2867537" y="6575285"/>
                    <a:pt x="2462426" y="6357197"/>
                    <a:pt x="2028318" y="6357366"/>
                  </a:cubicBezTo>
                  <a:cubicBezTo>
                    <a:pt x="2090780" y="6476050"/>
                    <a:pt x="2128009" y="6606375"/>
                    <a:pt x="2137665" y="6740144"/>
                  </a:cubicBezTo>
                  <a:cubicBezTo>
                    <a:pt x="2071879" y="6662675"/>
                    <a:pt x="1543940" y="6242050"/>
                    <a:pt x="1565403" y="6286373"/>
                  </a:cubicBezTo>
                  <a:cubicBezTo>
                    <a:pt x="1586867" y="6330695"/>
                    <a:pt x="1624966" y="6453124"/>
                    <a:pt x="1601725" y="6522593"/>
                  </a:cubicBezTo>
                  <a:cubicBezTo>
                    <a:pt x="1517759" y="6388285"/>
                    <a:pt x="1400344" y="6278092"/>
                    <a:pt x="1260984" y="6202807"/>
                  </a:cubicBezTo>
                  <a:cubicBezTo>
                    <a:pt x="1280923" y="6233161"/>
                    <a:pt x="1283971" y="6261608"/>
                    <a:pt x="1250316" y="6282944"/>
                  </a:cubicBezTo>
                  <a:cubicBezTo>
                    <a:pt x="1090042" y="6093333"/>
                    <a:pt x="848996" y="5976748"/>
                    <a:pt x="631445" y="5863844"/>
                  </a:cubicBezTo>
                  <a:cubicBezTo>
                    <a:pt x="752095" y="6332855"/>
                    <a:pt x="1125983" y="6786753"/>
                    <a:pt x="1567562" y="6981444"/>
                  </a:cubicBezTo>
                  <a:cubicBezTo>
                    <a:pt x="1491362" y="6978524"/>
                    <a:pt x="1415162" y="6976491"/>
                    <a:pt x="1338962" y="6971412"/>
                  </a:cubicBezTo>
                  <a:cubicBezTo>
                    <a:pt x="1492759" y="7331203"/>
                    <a:pt x="1855852" y="7569581"/>
                    <a:pt x="2236344" y="7611618"/>
                  </a:cubicBezTo>
                  <a:cubicBezTo>
                    <a:pt x="2107058" y="7690358"/>
                    <a:pt x="2009522" y="7722616"/>
                    <a:pt x="1852042" y="7734300"/>
                  </a:cubicBezTo>
                  <a:cubicBezTo>
                    <a:pt x="1694561" y="7745975"/>
                    <a:pt x="2564893" y="8119872"/>
                    <a:pt x="2682495" y="8130413"/>
                  </a:cubicBezTo>
                  <a:cubicBezTo>
                    <a:pt x="2638553" y="8297164"/>
                    <a:pt x="2381378" y="8264144"/>
                    <a:pt x="2263395" y="8255000"/>
                  </a:cubicBezTo>
                  <a:cubicBezTo>
                    <a:pt x="2448561" y="8699500"/>
                    <a:pt x="2785873" y="9106535"/>
                    <a:pt x="3245105" y="9275445"/>
                  </a:cubicBezTo>
                  <a:cubicBezTo>
                    <a:pt x="3143505" y="9369171"/>
                    <a:pt x="3016505" y="9336277"/>
                    <a:pt x="2903094" y="9285986"/>
                  </a:cubicBezTo>
                  <a:cubicBezTo>
                    <a:pt x="3263900" y="9889236"/>
                    <a:pt x="5582793" y="11028426"/>
                    <a:pt x="6703187" y="11516360"/>
                  </a:cubicBezTo>
                  <a:cubicBezTo>
                    <a:pt x="6064758" y="11278235"/>
                    <a:pt x="5339461" y="11098911"/>
                    <a:pt x="4711827" y="10954131"/>
                  </a:cubicBezTo>
                  <a:cubicBezTo>
                    <a:pt x="4724527" y="10992231"/>
                    <a:pt x="4737227" y="11031220"/>
                    <a:pt x="4749927" y="11069700"/>
                  </a:cubicBezTo>
                  <a:cubicBezTo>
                    <a:pt x="4338574" y="10932668"/>
                    <a:pt x="3861562" y="10877676"/>
                    <a:pt x="3445256" y="10956670"/>
                  </a:cubicBezTo>
                  <a:cubicBezTo>
                    <a:pt x="3658743" y="11092941"/>
                    <a:pt x="3818890" y="11335511"/>
                    <a:pt x="3974465" y="11524995"/>
                  </a:cubicBezTo>
                  <a:cubicBezTo>
                    <a:pt x="3615436" y="11289537"/>
                    <a:pt x="3144393" y="11159997"/>
                    <a:pt x="2728214" y="11247881"/>
                  </a:cubicBezTo>
                  <a:cubicBezTo>
                    <a:pt x="2792349" y="11285092"/>
                    <a:pt x="2842514" y="11331066"/>
                    <a:pt x="2867914" y="11397614"/>
                  </a:cubicBezTo>
                  <a:cubicBezTo>
                    <a:pt x="2672461" y="11353545"/>
                    <a:pt x="2413762" y="11293728"/>
                    <a:pt x="2245614" y="11414885"/>
                  </a:cubicBezTo>
                  <a:cubicBezTo>
                    <a:pt x="2402840" y="11516485"/>
                    <a:pt x="2529840" y="11650090"/>
                    <a:pt x="2647315" y="11789917"/>
                  </a:cubicBezTo>
                  <a:cubicBezTo>
                    <a:pt x="2273808" y="11575795"/>
                    <a:pt x="1816735" y="11545696"/>
                    <a:pt x="1440815" y="11707494"/>
                  </a:cubicBezTo>
                  <a:cubicBezTo>
                    <a:pt x="1549393" y="11782137"/>
                    <a:pt x="1642573" y="11876999"/>
                    <a:pt x="1715262" y="11986894"/>
                  </a:cubicBezTo>
                  <a:cubicBezTo>
                    <a:pt x="1621790" y="11946635"/>
                    <a:pt x="967105" y="11792203"/>
                    <a:pt x="1006348" y="11821794"/>
                  </a:cubicBezTo>
                  <a:cubicBezTo>
                    <a:pt x="1045590" y="11851387"/>
                    <a:pt x="1137412" y="11938000"/>
                    <a:pt x="1149858" y="12004929"/>
                  </a:cubicBezTo>
                  <a:cubicBezTo>
                    <a:pt x="1014393" y="11924209"/>
                    <a:pt x="861894" y="11876363"/>
                    <a:pt x="704596" y="11865229"/>
                  </a:cubicBezTo>
                  <a:cubicBezTo>
                    <a:pt x="736092" y="11883263"/>
                    <a:pt x="752094" y="11905869"/>
                    <a:pt x="732917" y="11936223"/>
                  </a:cubicBezTo>
                  <a:cubicBezTo>
                    <a:pt x="505079" y="11837289"/>
                    <a:pt x="241300" y="11829796"/>
                    <a:pt x="0" y="11816588"/>
                  </a:cubicBezTo>
                  <a:cubicBezTo>
                    <a:pt x="324612" y="12163679"/>
                    <a:pt x="861441" y="12403455"/>
                    <a:pt x="1335532" y="12400788"/>
                  </a:cubicBezTo>
                  <a:cubicBezTo>
                    <a:pt x="1268222" y="12426188"/>
                    <a:pt x="1201547" y="12453493"/>
                    <a:pt x="1133094" y="12476988"/>
                  </a:cubicBezTo>
                  <a:cubicBezTo>
                    <a:pt x="1435227" y="12720447"/>
                    <a:pt x="1861693" y="12784074"/>
                    <a:pt x="2211197" y="12677013"/>
                  </a:cubicBezTo>
                  <a:cubicBezTo>
                    <a:pt x="2136013" y="12791313"/>
                    <a:pt x="2066671" y="12854813"/>
                    <a:pt x="1935607" y="12923139"/>
                  </a:cubicBezTo>
                  <a:cubicBezTo>
                    <a:pt x="1804538" y="12991457"/>
                    <a:pt x="2734183" y="12979273"/>
                    <a:pt x="2841117" y="12944094"/>
                  </a:cubicBezTo>
                  <a:cubicBezTo>
                    <a:pt x="2881249" y="13099923"/>
                    <a:pt x="2642870" y="13168376"/>
                    <a:pt x="2536317" y="13204698"/>
                  </a:cubicBezTo>
                  <a:cubicBezTo>
                    <a:pt x="2905506" y="13507465"/>
                    <a:pt x="3388487" y="13721460"/>
                    <a:pt x="3865753" y="13691108"/>
                  </a:cubicBezTo>
                  <a:cubicBezTo>
                    <a:pt x="3821684" y="13807441"/>
                    <a:pt x="3695954" y="13827506"/>
                    <a:pt x="3574288" y="13827761"/>
                  </a:cubicBezTo>
                  <a:cubicBezTo>
                    <a:pt x="4270121" y="14260323"/>
                    <a:pt x="7182231" y="13564998"/>
                    <a:pt x="7936230" y="13520294"/>
                  </a:cubicBezTo>
                  <a:cubicBezTo>
                    <a:pt x="7278498" y="13628117"/>
                    <a:pt x="6160262" y="13995781"/>
                    <a:pt x="5645277" y="14503274"/>
                  </a:cubicBezTo>
                  <a:cubicBezTo>
                    <a:pt x="5750052" y="14479907"/>
                    <a:pt x="5862193" y="14472794"/>
                    <a:pt x="5922645" y="14564362"/>
                  </a:cubicBezTo>
                  <a:cubicBezTo>
                    <a:pt x="5505958" y="14630783"/>
                    <a:pt x="5131689" y="14908913"/>
                    <a:pt x="4872736" y="15241146"/>
                  </a:cubicBezTo>
                  <a:cubicBezTo>
                    <a:pt x="4971288" y="15251813"/>
                    <a:pt x="5190236" y="15264513"/>
                    <a:pt x="5185664" y="15406246"/>
                  </a:cubicBezTo>
                  <a:cubicBezTo>
                    <a:pt x="5086731" y="15396721"/>
                    <a:pt x="4283964" y="15566138"/>
                    <a:pt x="4410075" y="15599921"/>
                  </a:cubicBezTo>
                  <a:cubicBezTo>
                    <a:pt x="4536184" y="15633711"/>
                    <a:pt x="4608322" y="15674724"/>
                    <a:pt x="4695190" y="15758416"/>
                  </a:cubicBezTo>
                  <a:cubicBezTo>
                    <a:pt x="4373499" y="15734032"/>
                    <a:pt x="4018788" y="15871574"/>
                    <a:pt x="3806190" y="16139416"/>
                  </a:cubicBezTo>
                  <a:cubicBezTo>
                    <a:pt x="3869690" y="16146909"/>
                    <a:pt x="3932174" y="16156942"/>
                    <a:pt x="3995293" y="16166213"/>
                  </a:cubicBezTo>
                  <a:cubicBezTo>
                    <a:pt x="3586735" y="16256510"/>
                    <a:pt x="3171190" y="16567026"/>
                    <a:pt x="2959100" y="16928213"/>
                  </a:cubicBezTo>
                  <a:cubicBezTo>
                    <a:pt x="3164459" y="16869921"/>
                    <a:pt x="3390011" y="16812389"/>
                    <a:pt x="3566923" y="16683357"/>
                  </a:cubicBezTo>
                  <a:cubicBezTo>
                    <a:pt x="3589275" y="16705836"/>
                    <a:pt x="3579623" y="16728315"/>
                    <a:pt x="3556382" y="16749905"/>
                  </a:cubicBezTo>
                  <a:cubicBezTo>
                    <a:pt x="3689461" y="16709696"/>
                    <a:pt x="3811255" y="16638839"/>
                    <a:pt x="3911982" y="16543021"/>
                  </a:cubicBezTo>
                  <a:cubicBezTo>
                    <a:pt x="3914268" y="16602838"/>
                    <a:pt x="3853308" y="16696310"/>
                    <a:pt x="3825114" y="16728949"/>
                  </a:cubicBezTo>
                  <a:cubicBezTo>
                    <a:pt x="3796920" y="16761589"/>
                    <a:pt x="4330574" y="16501619"/>
                    <a:pt x="4403218" y="16448787"/>
                  </a:cubicBezTo>
                  <a:cubicBezTo>
                    <a:pt x="4362022" y="16557464"/>
                    <a:pt x="4300227" y="16657165"/>
                    <a:pt x="4221227" y="16742411"/>
                  </a:cubicBezTo>
                  <a:cubicBezTo>
                    <a:pt x="4576827" y="16808831"/>
                    <a:pt x="4963923" y="16694150"/>
                    <a:pt x="5243958" y="16437611"/>
                  </a:cubicBezTo>
                  <a:cubicBezTo>
                    <a:pt x="5169917" y="16580867"/>
                    <a:pt x="5086605" y="16720567"/>
                    <a:pt x="4970908" y="16838423"/>
                  </a:cubicBezTo>
                  <a:cubicBezTo>
                    <a:pt x="5138675" y="16910306"/>
                    <a:pt x="5349749" y="16808579"/>
                    <a:pt x="5509515" y="16732760"/>
                  </a:cubicBezTo>
                  <a:cubicBezTo>
                    <a:pt x="5499736" y="16795117"/>
                    <a:pt x="5465827" y="16844394"/>
                    <a:pt x="5417821" y="16888844"/>
                  </a:cubicBezTo>
                  <a:cubicBezTo>
                    <a:pt x="5793233" y="16883763"/>
                    <a:pt x="6173598" y="16680945"/>
                    <a:pt x="6436869" y="16408530"/>
                  </a:cubicBezTo>
                  <a:cubicBezTo>
                    <a:pt x="6339714" y="16601824"/>
                    <a:pt x="6249036" y="16841727"/>
                    <a:pt x="6091683" y="17000477"/>
                  </a:cubicBezTo>
                  <a:cubicBezTo>
                    <a:pt x="6465444" y="16987777"/>
                    <a:pt x="6865367" y="16848077"/>
                    <a:pt x="7193027" y="16650084"/>
                  </a:cubicBezTo>
                  <a:cubicBezTo>
                    <a:pt x="7189344" y="16685772"/>
                    <a:pt x="7185533" y="16721331"/>
                    <a:pt x="7182613" y="16757019"/>
                  </a:cubicBezTo>
                  <a:cubicBezTo>
                    <a:pt x="7821169" y="16449807"/>
                    <a:pt x="8368666" y="16016863"/>
                    <a:pt x="8930641" y="15587095"/>
                  </a:cubicBezTo>
                  <a:cubicBezTo>
                    <a:pt x="8623428" y="15915771"/>
                    <a:pt x="8165466" y="16187806"/>
                    <a:pt x="8132192" y="16664056"/>
                  </a:cubicBezTo>
                  <a:cubicBezTo>
                    <a:pt x="8178039" y="16608430"/>
                    <a:pt x="8235951" y="16558265"/>
                    <a:pt x="8313929" y="16580490"/>
                  </a:cubicBezTo>
                  <a:cubicBezTo>
                    <a:pt x="8118476" y="16787754"/>
                    <a:pt x="8049769" y="17086966"/>
                    <a:pt x="8070724" y="17366239"/>
                  </a:cubicBezTo>
                  <a:cubicBezTo>
                    <a:pt x="8129905" y="17330806"/>
                    <a:pt x="8255763" y="17246732"/>
                    <a:pt x="8322945" y="17322043"/>
                  </a:cubicBezTo>
                  <a:cubicBezTo>
                    <a:pt x="8264272" y="17358111"/>
                    <a:pt x="7907910" y="17779243"/>
                    <a:pt x="7993380" y="17743937"/>
                  </a:cubicBezTo>
                  <a:cubicBezTo>
                    <a:pt x="8066642" y="17711212"/>
                    <a:pt x="8147332" y="17698715"/>
                    <a:pt x="8227061" y="17707742"/>
                  </a:cubicBezTo>
                  <a:cubicBezTo>
                    <a:pt x="8039101" y="17828520"/>
                    <a:pt x="7912354" y="18046832"/>
                    <a:pt x="7927214" y="18273908"/>
                  </a:cubicBezTo>
                  <a:cubicBezTo>
                    <a:pt x="7965314" y="18251429"/>
                    <a:pt x="8004811" y="18230728"/>
                    <a:pt x="8043927" y="18209392"/>
                  </a:cubicBezTo>
                  <a:cubicBezTo>
                    <a:pt x="7864476" y="18425292"/>
                    <a:pt x="7789165" y="18758667"/>
                    <a:pt x="7850379" y="19033750"/>
                  </a:cubicBezTo>
                  <a:cubicBezTo>
                    <a:pt x="7934199" y="18918434"/>
                    <a:pt x="8029449" y="18795116"/>
                    <a:pt x="8063104" y="18654909"/>
                  </a:cubicBezTo>
                  <a:cubicBezTo>
                    <a:pt x="8086345" y="18657322"/>
                    <a:pt x="8092314" y="18672817"/>
                    <a:pt x="8089901" y="18693772"/>
                  </a:cubicBezTo>
                  <a:cubicBezTo>
                    <a:pt x="8142813" y="18618446"/>
                    <a:pt x="8175043" y="18530559"/>
                    <a:pt x="8183373" y="18438884"/>
                  </a:cubicBezTo>
                  <a:cubicBezTo>
                    <a:pt x="8213979" y="18468983"/>
                    <a:pt x="8226426" y="18542516"/>
                    <a:pt x="8226933" y="18571091"/>
                  </a:cubicBezTo>
                  <a:cubicBezTo>
                    <a:pt x="8227442" y="18599666"/>
                    <a:pt x="8392033" y="18243812"/>
                    <a:pt x="8406130" y="18186408"/>
                  </a:cubicBezTo>
                  <a:cubicBezTo>
                    <a:pt x="8436532" y="18258324"/>
                    <a:pt x="8451584" y="18335797"/>
                    <a:pt x="8450326" y="18413865"/>
                  </a:cubicBezTo>
                  <a:cubicBezTo>
                    <a:pt x="8676875" y="18301855"/>
                    <a:pt x="8831279" y="18082726"/>
                    <a:pt x="8860536" y="17831698"/>
                  </a:cubicBezTo>
                  <a:cubicBezTo>
                    <a:pt x="8890127" y="17936473"/>
                    <a:pt x="8912987" y="18043280"/>
                    <a:pt x="8907526" y="18152373"/>
                  </a:cubicBezTo>
                  <a:cubicBezTo>
                    <a:pt x="9034526" y="18119860"/>
                    <a:pt x="9100185" y="17979653"/>
                    <a:pt x="9150350" y="17874242"/>
                  </a:cubicBezTo>
                  <a:cubicBezTo>
                    <a:pt x="9173726" y="17909113"/>
                    <a:pt x="9183112" y="17951507"/>
                    <a:pt x="9176639" y="17992987"/>
                  </a:cubicBezTo>
                  <a:cubicBezTo>
                    <a:pt x="9379839" y="17834618"/>
                    <a:pt x="9488424" y="17571855"/>
                    <a:pt x="9499092" y="17321665"/>
                  </a:cubicBezTo>
                  <a:cubicBezTo>
                    <a:pt x="9540622" y="17462001"/>
                    <a:pt x="9608439" y="17623799"/>
                    <a:pt x="9600692" y="17771118"/>
                  </a:cubicBezTo>
                  <a:cubicBezTo>
                    <a:pt x="9799066" y="17609448"/>
                    <a:pt x="9949435" y="17371195"/>
                    <a:pt x="10031857" y="17132943"/>
                  </a:cubicBezTo>
                  <a:cubicBezTo>
                    <a:pt x="10047225" y="17152882"/>
                    <a:pt x="10062718" y="17172949"/>
                    <a:pt x="10078466" y="17192506"/>
                  </a:cubicBezTo>
                  <a:cubicBezTo>
                    <a:pt x="10277475" y="16768707"/>
                    <a:pt x="10662666" y="16055220"/>
                    <a:pt x="10760075" y="15599798"/>
                  </a:cubicBezTo>
                  <a:cubicBezTo>
                    <a:pt x="10760075" y="15599798"/>
                    <a:pt x="10836275" y="16717398"/>
                    <a:pt x="11039475" y="16920598"/>
                  </a:cubicBezTo>
                  <a:lnTo>
                    <a:pt x="11064875" y="16742798"/>
                  </a:lnTo>
                  <a:cubicBezTo>
                    <a:pt x="11064875" y="16742798"/>
                    <a:pt x="11153775" y="17263498"/>
                    <a:pt x="11268075" y="17403198"/>
                  </a:cubicBezTo>
                  <a:cubicBezTo>
                    <a:pt x="11268075" y="17403198"/>
                    <a:pt x="11471275" y="16768198"/>
                    <a:pt x="11649075" y="16526898"/>
                  </a:cubicBezTo>
                  <a:cubicBezTo>
                    <a:pt x="11826856" y="16285584"/>
                    <a:pt x="11814175" y="15955398"/>
                    <a:pt x="11864975" y="15790298"/>
                  </a:cubicBezTo>
                  <a:cubicBezTo>
                    <a:pt x="11915767" y="15625195"/>
                    <a:pt x="11953875" y="15053698"/>
                    <a:pt x="11776075" y="14583798"/>
                  </a:cubicBezTo>
                  <a:cubicBezTo>
                    <a:pt x="11598239" y="14113912"/>
                    <a:pt x="11674475" y="13872598"/>
                    <a:pt x="11674475" y="13872598"/>
                  </a:cubicBezTo>
                  <a:lnTo>
                    <a:pt x="11699875" y="13326498"/>
                  </a:lnTo>
                  <a:lnTo>
                    <a:pt x="12286488" y="13618598"/>
                  </a:lnTo>
                  <a:cubicBezTo>
                    <a:pt x="12694793" y="13797287"/>
                    <a:pt x="13122021" y="14043540"/>
                    <a:pt x="13577315" y="14057764"/>
                  </a:cubicBezTo>
                  <a:cubicBezTo>
                    <a:pt x="13536295" y="14040746"/>
                    <a:pt x="13482574" y="14022457"/>
                    <a:pt x="13477494" y="13972039"/>
                  </a:cubicBezTo>
                  <a:cubicBezTo>
                    <a:pt x="13701649" y="14053065"/>
                    <a:pt x="13911960" y="14078338"/>
                    <a:pt x="14147800" y="14039983"/>
                  </a:cubicBezTo>
                  <a:cubicBezTo>
                    <a:pt x="14108430" y="14016234"/>
                    <a:pt x="14020800" y="13979531"/>
                    <a:pt x="14058900" y="13924032"/>
                  </a:cubicBezTo>
                  <a:cubicBezTo>
                    <a:pt x="14097000" y="13944606"/>
                    <a:pt x="14471523" y="14052810"/>
                    <a:pt x="14464030" y="14023220"/>
                  </a:cubicBezTo>
                  <a:cubicBezTo>
                    <a:pt x="14456538" y="13993630"/>
                    <a:pt x="14389481" y="13963149"/>
                    <a:pt x="14390370" y="13916921"/>
                  </a:cubicBezTo>
                  <a:cubicBezTo>
                    <a:pt x="14574901" y="13997312"/>
                    <a:pt x="14761590" y="13976865"/>
                    <a:pt x="14953487" y="13925176"/>
                  </a:cubicBezTo>
                  <a:cubicBezTo>
                    <a:pt x="14924785" y="13913746"/>
                    <a:pt x="14897226" y="13900665"/>
                    <a:pt x="14869668" y="13886441"/>
                  </a:cubicBezTo>
                  <a:cubicBezTo>
                    <a:pt x="15133065" y="13909935"/>
                    <a:pt x="15391510" y="13856088"/>
                    <a:pt x="15646273" y="13792333"/>
                  </a:cubicBezTo>
                  <a:cubicBezTo>
                    <a:pt x="15534639" y="13766933"/>
                    <a:pt x="15423260" y="13731246"/>
                    <a:pt x="15310358" y="13714482"/>
                  </a:cubicBezTo>
                  <a:cubicBezTo>
                    <a:pt x="15310358" y="13699750"/>
                    <a:pt x="15323058" y="13699370"/>
                    <a:pt x="15334996" y="13699243"/>
                  </a:cubicBezTo>
                  <a:cubicBezTo>
                    <a:pt x="15268015" y="13675480"/>
                    <a:pt x="15197404" y="13663575"/>
                    <a:pt x="15126334" y="13664064"/>
                  </a:cubicBezTo>
                  <a:cubicBezTo>
                    <a:pt x="15117318" y="13632568"/>
                    <a:pt x="15235300" y="13653776"/>
                    <a:pt x="15203550" y="13628630"/>
                  </a:cubicBezTo>
                  <a:cubicBezTo>
                    <a:pt x="15171800" y="13603484"/>
                    <a:pt x="14952216" y="13572116"/>
                    <a:pt x="14883256" y="13575671"/>
                  </a:cubicBezTo>
                  <a:cubicBezTo>
                    <a:pt x="14934944" y="13551033"/>
                    <a:pt x="14997556" y="13539603"/>
                    <a:pt x="15056865" y="13531093"/>
                  </a:cubicBezTo>
                  <a:cubicBezTo>
                    <a:pt x="14887067" y="13418699"/>
                    <a:pt x="14707488" y="13381614"/>
                    <a:pt x="14505431" y="13387456"/>
                  </a:cubicBezTo>
                  <a:cubicBezTo>
                    <a:pt x="14587320" y="13359845"/>
                    <a:pt x="14671776" y="13340528"/>
                    <a:pt x="14757526" y="13329797"/>
                  </a:cubicBezTo>
                  <a:cubicBezTo>
                    <a:pt x="14681326" y="13263249"/>
                    <a:pt x="14578583" y="13251692"/>
                    <a:pt x="14481936" y="13237341"/>
                  </a:cubicBezTo>
                  <a:cubicBezTo>
                    <a:pt x="14510232" y="13222156"/>
                    <a:pt x="14541660" y="13213724"/>
                    <a:pt x="14573757" y="13212704"/>
                  </a:cubicBezTo>
                  <a:cubicBezTo>
                    <a:pt x="14370557" y="13127867"/>
                    <a:pt x="14173071" y="13118342"/>
                    <a:pt x="13956792" y="13147044"/>
                  </a:cubicBezTo>
                  <a:cubicBezTo>
                    <a:pt x="14068552" y="13101324"/>
                    <a:pt x="14176629" y="13054081"/>
                    <a:pt x="14295628" y="13030078"/>
                  </a:cubicBezTo>
                  <a:cubicBezTo>
                    <a:pt x="14155088" y="12982431"/>
                    <a:pt x="14007654" y="12958273"/>
                    <a:pt x="13859256" y="12958576"/>
                  </a:cubicBezTo>
                  <a:cubicBezTo>
                    <a:pt x="14349349" y="12921111"/>
                    <a:pt x="15185898" y="12796397"/>
                    <a:pt x="15535656" y="12706100"/>
                  </a:cubicBezTo>
                  <a:cubicBezTo>
                    <a:pt x="15521051" y="12688447"/>
                    <a:pt x="15506066" y="12671175"/>
                    <a:pt x="15491206" y="12653904"/>
                  </a:cubicBezTo>
                  <a:cubicBezTo>
                    <a:pt x="15713965" y="12621392"/>
                    <a:pt x="15948406" y="12528047"/>
                    <a:pt x="16123540" y="12378313"/>
                  </a:cubicBezTo>
                  <a:cubicBezTo>
                    <a:pt x="15992856" y="12360025"/>
                    <a:pt x="15862302" y="12270998"/>
                    <a:pt x="15746223" y="12209276"/>
                  </a:cubicBezTo>
                  <a:cubicBezTo>
                    <a:pt x="15967585" y="12243312"/>
                    <a:pt x="16216123" y="12191496"/>
                    <a:pt x="16389479" y="12036937"/>
                  </a:cubicBezTo>
                  <a:cubicBezTo>
                    <a:pt x="16351788" y="12035358"/>
                    <a:pt x="16316105" y="12019514"/>
                    <a:pt x="16289657" y="11992614"/>
                  </a:cubicBezTo>
                  <a:cubicBezTo>
                    <a:pt x="16391257" y="11965945"/>
                    <a:pt x="16524734" y="11931528"/>
                    <a:pt x="16574519" y="11823196"/>
                  </a:cubicBezTo>
                  <a:cubicBezTo>
                    <a:pt x="16477999" y="11809099"/>
                    <a:pt x="16388082" y="11769983"/>
                    <a:pt x="16301087" y="11725153"/>
                  </a:cubicBezTo>
                  <a:cubicBezTo>
                    <a:pt x="16527388" y="11742114"/>
                    <a:pt x="16746471" y="11641331"/>
                    <a:pt x="16880842" y="11458453"/>
                  </a:cubicBezTo>
                  <a:cubicBezTo>
                    <a:pt x="16811961" y="11445806"/>
                    <a:pt x="16746525" y="11418757"/>
                    <a:pt x="16688819" y="11379078"/>
                  </a:cubicBezTo>
                  <a:cubicBezTo>
                    <a:pt x="16741524" y="11376537"/>
                    <a:pt x="17081503" y="11290812"/>
                    <a:pt x="17057119" y="11285351"/>
                  </a:cubicBezTo>
                  <a:cubicBezTo>
                    <a:pt x="17032734" y="11279892"/>
                    <a:pt x="16969742" y="11255887"/>
                    <a:pt x="16948406" y="11223248"/>
                  </a:cubicBezTo>
                  <a:cubicBezTo>
                    <a:pt x="17029678" y="11232259"/>
                    <a:pt x="17111883" y="11219411"/>
                    <a:pt x="17186529" y="11186033"/>
                  </a:cubicBezTo>
                  <a:close/>
                  <a:moveTo>
                    <a:pt x="13119100" y="8439785"/>
                  </a:moveTo>
                  <a:cubicBezTo>
                    <a:pt x="13186663" y="8180070"/>
                    <a:pt x="13243940" y="7943088"/>
                    <a:pt x="13286739" y="7741285"/>
                  </a:cubicBezTo>
                  <a:cubicBezTo>
                    <a:pt x="13629639" y="6115685"/>
                    <a:pt x="14620239" y="3524885"/>
                    <a:pt x="14620239" y="3524885"/>
                  </a:cubicBezTo>
                  <a:lnTo>
                    <a:pt x="13119100" y="8439785"/>
                  </a:lnTo>
                  <a:cubicBezTo>
                    <a:pt x="12644120" y="10265156"/>
                    <a:pt x="11661140" y="13214986"/>
                    <a:pt x="11661140" y="13214986"/>
                  </a:cubicBezTo>
                  <a:moveTo>
                    <a:pt x="10213340" y="553085"/>
                  </a:moveTo>
                  <a:lnTo>
                    <a:pt x="10937240" y="7426198"/>
                  </a:lnTo>
                  <a:cubicBezTo>
                    <a:pt x="11281537" y="10369550"/>
                    <a:pt x="11546840" y="13214986"/>
                    <a:pt x="11546840" y="13214986"/>
                  </a:cubicBezTo>
                  <a:lnTo>
                    <a:pt x="10937240" y="7426199"/>
                  </a:lnTo>
                  <a:cubicBezTo>
                    <a:pt x="10905998" y="7158482"/>
                    <a:pt x="10905998" y="7158482"/>
                    <a:pt x="10873740" y="6890386"/>
                  </a:cubicBezTo>
                  <a:cubicBezTo>
                    <a:pt x="10535666" y="4066413"/>
                    <a:pt x="10111359" y="1336294"/>
                    <a:pt x="10213848" y="552450"/>
                  </a:cubicBezTo>
                  <a:moveTo>
                    <a:pt x="1399540" y="12122785"/>
                  </a:moveTo>
                  <a:cubicBezTo>
                    <a:pt x="2263140" y="12033885"/>
                    <a:pt x="11343640" y="13443586"/>
                    <a:pt x="11343640" y="13443586"/>
                  </a:cubicBezTo>
                  <a:moveTo>
                    <a:pt x="4396740" y="16351886"/>
                  </a:moveTo>
                  <a:lnTo>
                    <a:pt x="11254740" y="13557886"/>
                  </a:lnTo>
                  <a:cubicBezTo>
                    <a:pt x="11254740" y="13557886"/>
                    <a:pt x="4778248" y="16313150"/>
                    <a:pt x="4397248" y="16351250"/>
                  </a:cubicBezTo>
                  <a:moveTo>
                    <a:pt x="8308340" y="18104486"/>
                  </a:moveTo>
                  <a:cubicBezTo>
                    <a:pt x="9349740" y="16085186"/>
                    <a:pt x="11343640" y="13684886"/>
                    <a:pt x="11343640" y="13684886"/>
                  </a:cubicBezTo>
                  <a:moveTo>
                    <a:pt x="11343640" y="16529686"/>
                  </a:moveTo>
                  <a:lnTo>
                    <a:pt x="11394440" y="13773786"/>
                  </a:lnTo>
                  <a:cubicBezTo>
                    <a:pt x="11394440" y="13773786"/>
                    <a:pt x="11433048" y="16236950"/>
                    <a:pt x="11344148" y="16529050"/>
                  </a:cubicBezTo>
                  <a:moveTo>
                    <a:pt x="1729740" y="6636386"/>
                  </a:moveTo>
                  <a:cubicBezTo>
                    <a:pt x="1983740" y="6737986"/>
                    <a:pt x="11432540" y="13341986"/>
                    <a:pt x="11432540" y="13341986"/>
                  </a:cubicBezTo>
                  <a:moveTo>
                    <a:pt x="5196840" y="2661286"/>
                  </a:moveTo>
                  <a:lnTo>
                    <a:pt x="11432540" y="13176886"/>
                  </a:lnTo>
                  <a:cubicBezTo>
                    <a:pt x="11432540" y="13176886"/>
                    <a:pt x="5349748" y="3079750"/>
                    <a:pt x="5197348" y="2660650"/>
                  </a:cubicBezTo>
                  <a:moveTo>
                    <a:pt x="11643360" y="13291438"/>
                  </a:moveTo>
                  <a:lnTo>
                    <a:pt x="11598148" y="13341350"/>
                  </a:lnTo>
                  <a:lnTo>
                    <a:pt x="11641836" y="13291947"/>
                  </a:lnTo>
                  <a:lnTo>
                    <a:pt x="11496548" y="13341350"/>
                  </a:lnTo>
                  <a:lnTo>
                    <a:pt x="11648948" y="13283692"/>
                  </a:lnTo>
                  <a:cubicBezTo>
                    <a:pt x="12123420" y="12747117"/>
                    <a:pt x="15773019" y="8624315"/>
                    <a:pt x="16271748" y="8185150"/>
                  </a:cubicBezTo>
                  <a:lnTo>
                    <a:pt x="11650980" y="13282930"/>
                  </a:lnTo>
                  <a:lnTo>
                    <a:pt x="15966948" y="11652250"/>
                  </a:lnTo>
                  <a:cubicBezTo>
                    <a:pt x="15240636" y="12054459"/>
                    <a:pt x="12331700" y="13056363"/>
                    <a:pt x="11643360" y="13291438"/>
                  </a:cubicBezTo>
                  <a:close/>
                </a:path>
              </a:pathLst>
            </a:custGeom>
            <a:blipFill dpi="0" rotWithShape="0">
              <a:blip r:embed="rId6" cstate="screen"/>
              <a:srcRect/>
              <a:tile tx="-119.570245381715" ty="-428527.349020976" sx="100000" sy="100000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34" name="PA-椭圆 14"/>
            <p:cNvSpPr/>
            <p:nvPr>
              <p:custDataLst>
                <p:tags r:id="rId8"/>
              </p:custDataLst>
            </p:nvPr>
          </p:nvSpPr>
          <p:spPr>
            <a:xfrm rot="822341">
              <a:off x="5321" y="7958"/>
              <a:ext cx="277" cy="397"/>
            </a:xfrm>
            <a:prstGeom prst="ellipse">
              <a:avLst/>
            </a:prstGeom>
            <a:blipFill dpi="0" rotWithShape="0">
              <a:blip r:embed="rId6" cstate="screen"/>
              <a:srcRect/>
              <a:tile tx="-2796095.80956903" ty="-4159033.97951934" sx="100000" sy="100000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9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35" y="-3175"/>
            <a:ext cx="12188190" cy="6864350"/>
            <a:chOff x="1" y="-5"/>
            <a:chExt cx="19194" cy="1081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" y="-5"/>
              <a:ext cx="19193" cy="10810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1" y="-5"/>
              <a:ext cx="19194" cy="10810"/>
            </a:xfrm>
            <a:prstGeom prst="rect">
              <a:avLst/>
            </a:prstGeom>
            <a:solidFill>
              <a:srgbClr val="FF0000">
                <a:alpha val="2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192088" y="172085"/>
            <a:ext cx="11805285" cy="6513830"/>
          </a:xfrm>
          <a:prstGeom prst="rect">
            <a:avLst/>
          </a:prstGeom>
          <a:solidFill>
            <a:srgbClr val="663D4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979785" y="172085"/>
            <a:ext cx="361950" cy="850900"/>
          </a:xfrm>
          <a:prstGeom prst="rect">
            <a:avLst/>
          </a:prstGeom>
          <a:solidFill>
            <a:srgbClr val="60998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87985" y="6292215"/>
            <a:ext cx="1122680" cy="393700"/>
          </a:xfrm>
          <a:prstGeom prst="rect">
            <a:avLst/>
          </a:prstGeom>
          <a:solidFill>
            <a:srgbClr val="E093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92785" y="6292215"/>
            <a:ext cx="894080" cy="393700"/>
          </a:xfrm>
          <a:prstGeom prst="rect">
            <a:avLst/>
          </a:prstGeom>
          <a:solidFill>
            <a:srgbClr val="BA3D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21648" r="36757"/>
          <a:stretch>
            <a:fillRect/>
          </a:stretch>
        </p:blipFill>
        <p:spPr>
          <a:xfrm>
            <a:off x="4003675" y="1157605"/>
            <a:ext cx="2397760" cy="513397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310640" y="639445"/>
            <a:ext cx="3152140" cy="14452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r"/>
            <a:r>
              <a:rPr lang="en-US" altLang="zh-CN" sz="44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</a:rPr>
              <a:t>Add the title here</a:t>
            </a:r>
            <a:endParaRPr lang="en-US" altLang="zh-CN" sz="4400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338695" y="1550035"/>
            <a:ext cx="4966970" cy="4535170"/>
            <a:chOff x="11937" y="2521"/>
            <a:chExt cx="7822" cy="7142"/>
          </a:xfrm>
        </p:grpSpPr>
        <p:grpSp>
          <p:nvGrpSpPr>
            <p:cNvPr id="13" name="组合 12"/>
            <p:cNvGrpSpPr/>
            <p:nvPr/>
          </p:nvGrpSpPr>
          <p:grpSpPr>
            <a:xfrm>
              <a:off x="11937" y="2521"/>
              <a:ext cx="7823" cy="2151"/>
              <a:chOff x="1625" y="6178"/>
              <a:chExt cx="4298" cy="2151"/>
            </a:xfrm>
          </p:grpSpPr>
          <p:sp>
            <p:nvSpPr>
              <p:cNvPr id="11" name="副标题 16"/>
              <p:cNvSpPr>
                <a:spLocks noGrp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1625" y="6840"/>
                <a:ext cx="3340" cy="14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en-US" altLang="zh-CN" sz="1200">
                    <a:solidFill>
                      <a:schemeClr val="bg1"/>
                    </a:solidFill>
                    <a:latin typeface="Adobe Myungjo Std M" panose="02020600000000000000" charset="-128"/>
                    <a:ea typeface="Adobe Myungjo Std M" panose="02020600000000000000" charset="-128"/>
                    <a:cs typeface="+mn-lt"/>
                  </a:rPr>
                  <a:t>Add your relevant content here.Add your relevant content here.Add your relevant content here.</a:t>
                </a:r>
                <a:r>
                  <a:rPr lang="en-US" altLang="zh-CN" sz="1200">
                    <a:solidFill>
                      <a:schemeClr val="bg1"/>
                    </a:solidFill>
                    <a:latin typeface="Adobe Myungjo Std M" panose="02020600000000000000" charset="-128"/>
                    <a:ea typeface="Adobe Myungjo Std M" panose="02020600000000000000" charset="-128"/>
                    <a:cs typeface="+mn-lt"/>
                    <a:sym typeface="+mn-ea"/>
                  </a:rPr>
                  <a:t>Add your relevant content here.</a:t>
                </a:r>
                <a:endParaRPr lang="en-US" altLang="zh-CN" sz="1200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  <a:cs typeface="+mn-lt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625" y="6178"/>
                <a:ext cx="4298" cy="58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b="1">
                    <a:solidFill>
                      <a:schemeClr val="bg1"/>
                    </a:solidFill>
                    <a:latin typeface="Adobe Myungjo Std M" panose="02020600000000000000" charset="-128"/>
                    <a:ea typeface="Adobe Myungjo Std M" panose="02020600000000000000" charset="-128"/>
                  </a:rPr>
                  <a:t>Add the title here</a:t>
                </a:r>
                <a:endParaRPr lang="en-US" altLang="zh-CN" b="1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11937" y="5017"/>
              <a:ext cx="7823" cy="2151"/>
              <a:chOff x="1625" y="6178"/>
              <a:chExt cx="4298" cy="2151"/>
            </a:xfrm>
          </p:grpSpPr>
          <p:sp>
            <p:nvSpPr>
              <p:cNvPr id="4" name="副标题 16"/>
              <p:cNvSpPr>
                <a:spLocks noGrp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1625" y="6840"/>
                <a:ext cx="3340" cy="14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en-US" altLang="zh-CN" sz="1200">
                    <a:solidFill>
                      <a:schemeClr val="bg1"/>
                    </a:solidFill>
                    <a:latin typeface="Adobe Myungjo Std M" panose="02020600000000000000" charset="-128"/>
                    <a:ea typeface="Adobe Myungjo Std M" panose="02020600000000000000" charset="-128"/>
                    <a:cs typeface="+mn-lt"/>
                  </a:rPr>
                  <a:t>Add your relevant content here.Add your relevant content here.Add your relevant content here.</a:t>
                </a:r>
                <a:r>
                  <a:rPr lang="en-US" altLang="zh-CN" sz="1200">
                    <a:solidFill>
                      <a:schemeClr val="bg1"/>
                    </a:solidFill>
                    <a:latin typeface="Adobe Myungjo Std M" panose="02020600000000000000" charset="-128"/>
                    <a:ea typeface="Adobe Myungjo Std M" panose="02020600000000000000" charset="-128"/>
                    <a:cs typeface="+mn-lt"/>
                    <a:sym typeface="+mn-ea"/>
                  </a:rPr>
                  <a:t>Add your relevant content here.</a:t>
                </a:r>
                <a:endParaRPr lang="en-US" altLang="zh-CN" sz="1200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  <a:cs typeface="+mn-lt"/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1625" y="6178"/>
                <a:ext cx="4298" cy="58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b="1">
                    <a:solidFill>
                      <a:schemeClr val="bg1"/>
                    </a:solidFill>
                    <a:latin typeface="Adobe Myungjo Std M" panose="02020600000000000000" charset="-128"/>
                    <a:ea typeface="Adobe Myungjo Std M" panose="02020600000000000000" charset="-128"/>
                  </a:rPr>
                  <a:t>Add the title here</a:t>
                </a:r>
                <a:endParaRPr lang="en-US" altLang="zh-CN" b="1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1937" y="7513"/>
              <a:ext cx="7823" cy="2151"/>
              <a:chOff x="1625" y="6178"/>
              <a:chExt cx="4298" cy="2151"/>
            </a:xfrm>
          </p:grpSpPr>
          <p:sp>
            <p:nvSpPr>
              <p:cNvPr id="8" name="副标题 16"/>
              <p:cNvSpPr>
                <a:spLocks noGrp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1625" y="6840"/>
                <a:ext cx="3340" cy="14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en-US" altLang="zh-CN" sz="1200">
                    <a:solidFill>
                      <a:schemeClr val="bg1"/>
                    </a:solidFill>
                    <a:latin typeface="Adobe Myungjo Std M" panose="02020600000000000000" charset="-128"/>
                    <a:ea typeface="Adobe Myungjo Std M" panose="02020600000000000000" charset="-128"/>
                    <a:cs typeface="+mn-lt"/>
                  </a:rPr>
                  <a:t>Add your relevant content here.Add your relevant content here.Add your relevant content here.</a:t>
                </a:r>
                <a:r>
                  <a:rPr lang="en-US" altLang="zh-CN" sz="1200">
                    <a:solidFill>
                      <a:schemeClr val="bg1"/>
                    </a:solidFill>
                    <a:latin typeface="Adobe Myungjo Std M" panose="02020600000000000000" charset="-128"/>
                    <a:ea typeface="Adobe Myungjo Std M" panose="02020600000000000000" charset="-128"/>
                    <a:cs typeface="+mn-lt"/>
                    <a:sym typeface="+mn-ea"/>
                  </a:rPr>
                  <a:t>Add your relevant content here.</a:t>
                </a:r>
                <a:endParaRPr lang="en-US" altLang="zh-CN" sz="1200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  <a:cs typeface="+mn-lt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625" y="6178"/>
                <a:ext cx="4298" cy="58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b="1">
                    <a:solidFill>
                      <a:schemeClr val="bg1"/>
                    </a:solidFill>
                    <a:latin typeface="Adobe Myungjo Std M" panose="02020600000000000000" charset="-128"/>
                    <a:ea typeface="Adobe Myungjo Std M" panose="02020600000000000000" charset="-128"/>
                  </a:rPr>
                  <a:t>Add the title here</a:t>
                </a:r>
                <a:endParaRPr lang="en-US" altLang="zh-CN" b="1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</a:endParaRPr>
              </a:p>
            </p:txBody>
          </p:sp>
        </p:grpSp>
      </p:grpSp>
      <p:sp>
        <p:nvSpPr>
          <p:cNvPr id="18" name="椭圆 17"/>
          <p:cNvSpPr/>
          <p:nvPr/>
        </p:nvSpPr>
        <p:spPr>
          <a:xfrm>
            <a:off x="7060565" y="1633220"/>
            <a:ext cx="189230" cy="189230"/>
          </a:xfrm>
          <a:prstGeom prst="ellipse">
            <a:avLst/>
          </a:prstGeom>
          <a:solidFill>
            <a:srgbClr val="E093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060565" y="3224530"/>
            <a:ext cx="189230" cy="189230"/>
          </a:xfrm>
          <a:prstGeom prst="ellipse">
            <a:avLst/>
          </a:prstGeom>
          <a:solidFill>
            <a:srgbClr val="E093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060565" y="4809490"/>
            <a:ext cx="189230" cy="189230"/>
          </a:xfrm>
          <a:prstGeom prst="ellipse">
            <a:avLst/>
          </a:prstGeom>
          <a:solidFill>
            <a:srgbClr val="E093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副标题 22"/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901065" y="2520315"/>
            <a:ext cx="2634615" cy="3746500"/>
          </a:xfrm>
        </p:spPr>
        <p:txBody>
          <a:bodyPr>
            <a:normAutofit lnSpcReduction="20000"/>
          </a:bodyPr>
          <a:p>
            <a:pPr algn="r"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Kozuka Gothic Pro L" panose="020B0200000000000000" charset="-128"/>
                <a:ea typeface="Kozuka Gothic Pro L" panose="020B0200000000000000" charset="-128"/>
                <a:cs typeface="+mn-lt"/>
              </a:rPr>
              <a:t>Add your relevant content here.Add your relevant content here.Add your relevant content here.</a:t>
            </a:r>
            <a:endParaRPr lang="en-US" altLang="zh-CN" sz="1200">
              <a:solidFill>
                <a:schemeClr val="bg1"/>
              </a:solidFill>
              <a:latin typeface="Kozuka Gothic Pro L" panose="020B0200000000000000" charset="-128"/>
              <a:ea typeface="Kozuka Gothic Pro L" panose="020B0200000000000000" charset="-128"/>
              <a:cs typeface="+mn-lt"/>
            </a:endParaRPr>
          </a:p>
          <a:p>
            <a:pPr algn="r"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Kozuka Gothic Pro L" panose="020B0200000000000000" charset="-128"/>
                <a:ea typeface="Kozuka Gothic Pro L" panose="020B0200000000000000" charset="-128"/>
                <a:cs typeface="+mn-lt"/>
                <a:sym typeface="+mn-ea"/>
              </a:rPr>
              <a:t>Add your relevant content here.Add your relevant content here.</a:t>
            </a:r>
            <a:endParaRPr lang="en-US" altLang="zh-CN" sz="1200">
              <a:solidFill>
                <a:schemeClr val="bg1"/>
              </a:solidFill>
              <a:latin typeface="Kozuka Gothic Pro L" panose="020B0200000000000000" charset="-128"/>
              <a:ea typeface="Kozuka Gothic Pro L" panose="020B0200000000000000" charset="-128"/>
              <a:cs typeface="+mn-lt"/>
            </a:endParaRPr>
          </a:p>
          <a:p>
            <a:pPr algn="r"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Kozuka Gothic Pro L" panose="020B0200000000000000" charset="-128"/>
                <a:ea typeface="Kozuka Gothic Pro L" panose="020B0200000000000000" charset="-128"/>
                <a:cs typeface="+mn-lt"/>
                <a:sym typeface="+mn-ea"/>
              </a:rPr>
              <a:t>Add your relevant content here.Add your relevant content here.Add your relevant content here.Add your relevant content here.</a:t>
            </a:r>
            <a:endParaRPr lang="en-US" altLang="zh-CN" sz="1200">
              <a:solidFill>
                <a:schemeClr val="bg1"/>
              </a:solidFill>
              <a:latin typeface="Kozuka Gothic Pro L" panose="020B0200000000000000" charset="-128"/>
              <a:ea typeface="Kozuka Gothic Pro L" panose="020B0200000000000000" charset="-128"/>
              <a:cs typeface="+mn-lt"/>
            </a:endParaRPr>
          </a:p>
          <a:p>
            <a:pPr algn="r">
              <a:lnSpc>
                <a:spcPct val="150000"/>
              </a:lnSpc>
            </a:pPr>
            <a:endParaRPr lang="en-US" altLang="zh-CN" sz="1200">
              <a:solidFill>
                <a:schemeClr val="bg1"/>
              </a:solidFill>
              <a:latin typeface="Kozuka Gothic Pro L" panose="020B0200000000000000" charset="-128"/>
              <a:ea typeface="Kozuka Gothic Pro L" panose="020B0200000000000000" charset="-128"/>
              <a:cs typeface="+mn-lt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3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70" y="-3175"/>
            <a:ext cx="12188190" cy="6864350"/>
            <a:chOff x="1" y="-5"/>
            <a:chExt cx="19194" cy="10810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" y="-5"/>
              <a:ext cx="19193" cy="10810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1" y="-5"/>
              <a:ext cx="19194" cy="10810"/>
            </a:xfrm>
            <a:prstGeom prst="rect">
              <a:avLst/>
            </a:prstGeom>
            <a:solidFill>
              <a:srgbClr val="FF0000">
                <a:alpha val="2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192723" y="172085"/>
            <a:ext cx="11805285" cy="6513830"/>
          </a:xfrm>
          <a:prstGeom prst="rect">
            <a:avLst/>
          </a:prstGeom>
          <a:solidFill>
            <a:srgbClr val="663D4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980420" y="172085"/>
            <a:ext cx="361950" cy="850900"/>
          </a:xfrm>
          <a:prstGeom prst="rect">
            <a:avLst/>
          </a:prstGeom>
          <a:solidFill>
            <a:srgbClr val="60998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88620" y="6292215"/>
            <a:ext cx="1122680" cy="393700"/>
          </a:xfrm>
          <a:prstGeom prst="rect">
            <a:avLst/>
          </a:prstGeom>
          <a:solidFill>
            <a:srgbClr val="E093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693420" y="6292215"/>
            <a:ext cx="894080" cy="393700"/>
          </a:xfrm>
          <a:prstGeom prst="rect">
            <a:avLst/>
          </a:prstGeom>
          <a:solidFill>
            <a:srgbClr val="BA3D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ValueBack1"/>
          <p:cNvSpPr/>
          <p:nvPr>
            <p:custDataLst>
              <p:tags r:id="rId2"/>
            </p:custDataLst>
          </p:nvPr>
        </p:nvSpPr>
        <p:spPr>
          <a:xfrm>
            <a:off x="1671340" y="2938294"/>
            <a:ext cx="682606" cy="6826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41" name="Freeform 24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1906022" y="3074063"/>
            <a:ext cx="213242" cy="411065"/>
          </a:xfrm>
          <a:custGeom>
            <a:avLst/>
            <a:gdLst>
              <a:gd name="T0" fmla="*/ 0 w 125"/>
              <a:gd name="T1" fmla="*/ 21 h 243"/>
              <a:gd name="T2" fmla="*/ 2 w 125"/>
              <a:gd name="T3" fmla="*/ 13 h 243"/>
              <a:gd name="T4" fmla="*/ 6 w 125"/>
              <a:gd name="T5" fmla="*/ 6 h 243"/>
              <a:gd name="T6" fmla="*/ 21 w 125"/>
              <a:gd name="T7" fmla="*/ 0 h 243"/>
              <a:gd name="T8" fmla="*/ 22 w 125"/>
              <a:gd name="T9" fmla="*/ 0 h 243"/>
              <a:gd name="T10" fmla="*/ 22 w 125"/>
              <a:gd name="T11" fmla="*/ 0 h 243"/>
              <a:gd name="T12" fmla="*/ 103 w 125"/>
              <a:gd name="T13" fmla="*/ 0 h 243"/>
              <a:gd name="T14" fmla="*/ 104 w 125"/>
              <a:gd name="T15" fmla="*/ 0 h 243"/>
              <a:gd name="T16" fmla="*/ 104 w 125"/>
              <a:gd name="T17" fmla="*/ 0 h 243"/>
              <a:gd name="T18" fmla="*/ 119 w 125"/>
              <a:gd name="T19" fmla="*/ 6 h 243"/>
              <a:gd name="T20" fmla="*/ 124 w 125"/>
              <a:gd name="T21" fmla="*/ 13 h 243"/>
              <a:gd name="T22" fmla="*/ 125 w 125"/>
              <a:gd name="T23" fmla="*/ 21 h 243"/>
              <a:gd name="T24" fmla="*/ 125 w 125"/>
              <a:gd name="T25" fmla="*/ 222 h 243"/>
              <a:gd name="T26" fmla="*/ 119 w 125"/>
              <a:gd name="T27" fmla="*/ 237 h 243"/>
              <a:gd name="T28" fmla="*/ 113 w 125"/>
              <a:gd name="T29" fmla="*/ 241 h 243"/>
              <a:gd name="T30" fmla="*/ 106 w 125"/>
              <a:gd name="T31" fmla="*/ 243 h 243"/>
              <a:gd name="T32" fmla="*/ 20 w 125"/>
              <a:gd name="T33" fmla="*/ 243 h 243"/>
              <a:gd name="T34" fmla="*/ 12 w 125"/>
              <a:gd name="T35" fmla="*/ 241 h 243"/>
              <a:gd name="T36" fmla="*/ 6 w 125"/>
              <a:gd name="T37" fmla="*/ 237 h 243"/>
              <a:gd name="T38" fmla="*/ 0 w 125"/>
              <a:gd name="T39" fmla="*/ 222 h 243"/>
              <a:gd name="T40" fmla="*/ 0 w 125"/>
              <a:gd name="T41" fmla="*/ 21 h 243"/>
              <a:gd name="T42" fmla="*/ 11 w 125"/>
              <a:gd name="T43" fmla="*/ 201 h 243"/>
              <a:gd name="T44" fmla="*/ 115 w 125"/>
              <a:gd name="T45" fmla="*/ 201 h 243"/>
              <a:gd name="T46" fmla="*/ 115 w 125"/>
              <a:gd name="T47" fmla="*/ 42 h 243"/>
              <a:gd name="T48" fmla="*/ 11 w 125"/>
              <a:gd name="T49" fmla="*/ 42 h 243"/>
              <a:gd name="T50" fmla="*/ 11 w 125"/>
              <a:gd name="T51" fmla="*/ 201 h 243"/>
              <a:gd name="T52" fmla="*/ 54 w 125"/>
              <a:gd name="T53" fmla="*/ 214 h 243"/>
              <a:gd name="T54" fmla="*/ 51 w 125"/>
              <a:gd name="T55" fmla="*/ 218 h 243"/>
              <a:gd name="T56" fmla="*/ 50 w 125"/>
              <a:gd name="T57" fmla="*/ 222 h 243"/>
              <a:gd name="T58" fmla="*/ 51 w 125"/>
              <a:gd name="T59" fmla="*/ 227 h 243"/>
              <a:gd name="T60" fmla="*/ 54 w 125"/>
              <a:gd name="T61" fmla="*/ 231 h 243"/>
              <a:gd name="T62" fmla="*/ 58 w 125"/>
              <a:gd name="T63" fmla="*/ 234 h 243"/>
              <a:gd name="T64" fmla="*/ 63 w 125"/>
              <a:gd name="T65" fmla="*/ 234 h 243"/>
              <a:gd name="T66" fmla="*/ 67 w 125"/>
              <a:gd name="T67" fmla="*/ 234 h 243"/>
              <a:gd name="T68" fmla="*/ 71 w 125"/>
              <a:gd name="T69" fmla="*/ 231 h 243"/>
              <a:gd name="T70" fmla="*/ 74 w 125"/>
              <a:gd name="T71" fmla="*/ 227 h 243"/>
              <a:gd name="T72" fmla="*/ 75 w 125"/>
              <a:gd name="T73" fmla="*/ 222 h 243"/>
              <a:gd name="T74" fmla="*/ 74 w 125"/>
              <a:gd name="T75" fmla="*/ 218 h 243"/>
              <a:gd name="T76" fmla="*/ 71 w 125"/>
              <a:gd name="T77" fmla="*/ 214 h 243"/>
              <a:gd name="T78" fmla="*/ 67 w 125"/>
              <a:gd name="T79" fmla="*/ 211 h 243"/>
              <a:gd name="T80" fmla="*/ 63 w 125"/>
              <a:gd name="T81" fmla="*/ 210 h 243"/>
              <a:gd name="T82" fmla="*/ 58 w 125"/>
              <a:gd name="T83" fmla="*/ 211 h 243"/>
              <a:gd name="T84" fmla="*/ 54 w 125"/>
              <a:gd name="T85" fmla="*/ 214 h 243"/>
              <a:gd name="T86" fmla="*/ 51 w 125"/>
              <a:gd name="T87" fmla="*/ 21 h 243"/>
              <a:gd name="T88" fmla="*/ 53 w 125"/>
              <a:gd name="T89" fmla="*/ 23 h 243"/>
              <a:gd name="T90" fmla="*/ 72 w 125"/>
              <a:gd name="T91" fmla="*/ 23 h 243"/>
              <a:gd name="T92" fmla="*/ 74 w 125"/>
              <a:gd name="T93" fmla="*/ 21 h 243"/>
              <a:gd name="T94" fmla="*/ 72 w 125"/>
              <a:gd name="T95" fmla="*/ 19 h 243"/>
              <a:gd name="T96" fmla="*/ 53 w 125"/>
              <a:gd name="T97" fmla="*/ 19 h 243"/>
              <a:gd name="T98" fmla="*/ 51 w 125"/>
              <a:gd name="T99" fmla="*/ 21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5" h="243">
                <a:moveTo>
                  <a:pt x="0" y="21"/>
                </a:moveTo>
                <a:cubicBezTo>
                  <a:pt x="0" y="18"/>
                  <a:pt x="1" y="15"/>
                  <a:pt x="2" y="13"/>
                </a:cubicBezTo>
                <a:cubicBezTo>
                  <a:pt x="3" y="10"/>
                  <a:pt x="4" y="8"/>
                  <a:pt x="6" y="6"/>
                </a:cubicBezTo>
                <a:cubicBezTo>
                  <a:pt x="10" y="2"/>
                  <a:pt x="15" y="0"/>
                  <a:pt x="21" y="0"/>
                </a:cubicBezTo>
                <a:cubicBezTo>
                  <a:pt x="21" y="0"/>
                  <a:pt x="21" y="0"/>
                  <a:pt x="22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4" y="0"/>
                  <a:pt x="10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10" y="0"/>
                  <a:pt x="115" y="2"/>
                  <a:pt x="119" y="6"/>
                </a:cubicBezTo>
                <a:cubicBezTo>
                  <a:pt x="121" y="8"/>
                  <a:pt x="123" y="10"/>
                  <a:pt x="124" y="13"/>
                </a:cubicBezTo>
                <a:cubicBezTo>
                  <a:pt x="125" y="15"/>
                  <a:pt x="125" y="18"/>
                  <a:pt x="125" y="21"/>
                </a:cubicBezTo>
                <a:cubicBezTo>
                  <a:pt x="125" y="222"/>
                  <a:pt x="125" y="222"/>
                  <a:pt x="125" y="222"/>
                </a:cubicBezTo>
                <a:cubicBezTo>
                  <a:pt x="125" y="228"/>
                  <a:pt x="123" y="232"/>
                  <a:pt x="119" y="237"/>
                </a:cubicBezTo>
                <a:cubicBezTo>
                  <a:pt x="117" y="239"/>
                  <a:pt x="115" y="240"/>
                  <a:pt x="113" y="241"/>
                </a:cubicBezTo>
                <a:cubicBezTo>
                  <a:pt x="111" y="243"/>
                  <a:pt x="108" y="243"/>
                  <a:pt x="106" y="243"/>
                </a:cubicBezTo>
                <a:cubicBezTo>
                  <a:pt x="20" y="243"/>
                  <a:pt x="20" y="243"/>
                  <a:pt x="20" y="243"/>
                </a:cubicBezTo>
                <a:cubicBezTo>
                  <a:pt x="17" y="243"/>
                  <a:pt x="15" y="243"/>
                  <a:pt x="12" y="241"/>
                </a:cubicBezTo>
                <a:cubicBezTo>
                  <a:pt x="10" y="240"/>
                  <a:pt x="8" y="239"/>
                  <a:pt x="6" y="237"/>
                </a:cubicBezTo>
                <a:cubicBezTo>
                  <a:pt x="2" y="232"/>
                  <a:pt x="0" y="228"/>
                  <a:pt x="0" y="222"/>
                </a:cubicBezTo>
                <a:lnTo>
                  <a:pt x="0" y="21"/>
                </a:lnTo>
                <a:close/>
                <a:moveTo>
                  <a:pt x="11" y="201"/>
                </a:moveTo>
                <a:cubicBezTo>
                  <a:pt x="115" y="201"/>
                  <a:pt x="115" y="201"/>
                  <a:pt x="115" y="201"/>
                </a:cubicBezTo>
                <a:cubicBezTo>
                  <a:pt x="115" y="42"/>
                  <a:pt x="115" y="42"/>
                  <a:pt x="115" y="42"/>
                </a:cubicBezTo>
                <a:cubicBezTo>
                  <a:pt x="11" y="42"/>
                  <a:pt x="11" y="42"/>
                  <a:pt x="11" y="42"/>
                </a:cubicBezTo>
                <a:lnTo>
                  <a:pt x="11" y="201"/>
                </a:lnTo>
                <a:close/>
                <a:moveTo>
                  <a:pt x="54" y="214"/>
                </a:moveTo>
                <a:cubicBezTo>
                  <a:pt x="53" y="215"/>
                  <a:pt x="52" y="216"/>
                  <a:pt x="51" y="218"/>
                </a:cubicBezTo>
                <a:cubicBezTo>
                  <a:pt x="51" y="219"/>
                  <a:pt x="50" y="221"/>
                  <a:pt x="50" y="222"/>
                </a:cubicBezTo>
                <a:cubicBezTo>
                  <a:pt x="50" y="224"/>
                  <a:pt x="51" y="225"/>
                  <a:pt x="51" y="227"/>
                </a:cubicBezTo>
                <a:cubicBezTo>
                  <a:pt x="52" y="228"/>
                  <a:pt x="53" y="230"/>
                  <a:pt x="54" y="231"/>
                </a:cubicBezTo>
                <a:cubicBezTo>
                  <a:pt x="55" y="232"/>
                  <a:pt x="57" y="233"/>
                  <a:pt x="58" y="234"/>
                </a:cubicBezTo>
                <a:cubicBezTo>
                  <a:pt x="60" y="234"/>
                  <a:pt x="61" y="234"/>
                  <a:pt x="63" y="234"/>
                </a:cubicBezTo>
                <a:cubicBezTo>
                  <a:pt x="64" y="234"/>
                  <a:pt x="66" y="234"/>
                  <a:pt x="67" y="234"/>
                </a:cubicBezTo>
                <a:cubicBezTo>
                  <a:pt x="69" y="233"/>
                  <a:pt x="70" y="232"/>
                  <a:pt x="71" y="231"/>
                </a:cubicBezTo>
                <a:cubicBezTo>
                  <a:pt x="72" y="230"/>
                  <a:pt x="73" y="228"/>
                  <a:pt x="74" y="227"/>
                </a:cubicBezTo>
                <a:cubicBezTo>
                  <a:pt x="75" y="225"/>
                  <a:pt x="75" y="224"/>
                  <a:pt x="75" y="222"/>
                </a:cubicBezTo>
                <a:cubicBezTo>
                  <a:pt x="75" y="221"/>
                  <a:pt x="75" y="219"/>
                  <a:pt x="74" y="218"/>
                </a:cubicBezTo>
                <a:cubicBezTo>
                  <a:pt x="73" y="216"/>
                  <a:pt x="72" y="215"/>
                  <a:pt x="71" y="214"/>
                </a:cubicBezTo>
                <a:cubicBezTo>
                  <a:pt x="70" y="213"/>
                  <a:pt x="69" y="212"/>
                  <a:pt x="67" y="211"/>
                </a:cubicBezTo>
                <a:cubicBezTo>
                  <a:pt x="66" y="210"/>
                  <a:pt x="64" y="210"/>
                  <a:pt x="63" y="210"/>
                </a:cubicBezTo>
                <a:cubicBezTo>
                  <a:pt x="61" y="210"/>
                  <a:pt x="60" y="210"/>
                  <a:pt x="58" y="211"/>
                </a:cubicBezTo>
                <a:cubicBezTo>
                  <a:pt x="57" y="212"/>
                  <a:pt x="55" y="213"/>
                  <a:pt x="54" y="214"/>
                </a:cubicBezTo>
                <a:close/>
                <a:moveTo>
                  <a:pt x="51" y="21"/>
                </a:moveTo>
                <a:cubicBezTo>
                  <a:pt x="51" y="22"/>
                  <a:pt x="52" y="23"/>
                  <a:pt x="53" y="23"/>
                </a:cubicBezTo>
                <a:cubicBezTo>
                  <a:pt x="72" y="23"/>
                  <a:pt x="72" y="23"/>
                  <a:pt x="72" y="23"/>
                </a:cubicBezTo>
                <a:cubicBezTo>
                  <a:pt x="74" y="23"/>
                  <a:pt x="74" y="22"/>
                  <a:pt x="74" y="21"/>
                </a:cubicBezTo>
                <a:cubicBezTo>
                  <a:pt x="74" y="19"/>
                  <a:pt x="74" y="19"/>
                  <a:pt x="72" y="19"/>
                </a:cubicBezTo>
                <a:cubicBezTo>
                  <a:pt x="53" y="19"/>
                  <a:pt x="53" y="19"/>
                  <a:pt x="53" y="19"/>
                </a:cubicBezTo>
                <a:cubicBezTo>
                  <a:pt x="52" y="19"/>
                  <a:pt x="51" y="19"/>
                  <a:pt x="51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BackShape1"/>
          <p:cNvSpPr/>
          <p:nvPr>
            <p:custDataLst>
              <p:tags r:id="rId4"/>
            </p:custDataLst>
          </p:nvPr>
        </p:nvSpPr>
        <p:spPr>
          <a:xfrm>
            <a:off x="1211211" y="2478165"/>
            <a:ext cx="1602864" cy="1602865"/>
          </a:xfrm>
          <a:prstGeom prst="blockArc">
            <a:avLst>
              <a:gd name="adj1" fmla="val 60"/>
              <a:gd name="adj2" fmla="val 21567854"/>
              <a:gd name="adj3" fmla="val 1350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40" name="Rectangle 9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562656" y="4297411"/>
            <a:ext cx="89997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70％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5" name="ValueBack1"/>
          <p:cNvSpPr/>
          <p:nvPr>
            <p:custDataLst>
              <p:tags r:id="rId6"/>
            </p:custDataLst>
          </p:nvPr>
        </p:nvSpPr>
        <p:spPr>
          <a:xfrm>
            <a:off x="4463502" y="2938295"/>
            <a:ext cx="682606" cy="682605"/>
          </a:xfrm>
          <a:prstGeom prst="ellipse">
            <a:avLst/>
          </a:prstGeom>
          <a:solidFill>
            <a:srgbClr val="BA3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47" name="BackShape1"/>
          <p:cNvSpPr/>
          <p:nvPr>
            <p:custDataLst>
              <p:tags r:id="rId7"/>
            </p:custDataLst>
          </p:nvPr>
        </p:nvSpPr>
        <p:spPr>
          <a:xfrm>
            <a:off x="4003373" y="2478165"/>
            <a:ext cx="1602864" cy="1602865"/>
          </a:xfrm>
          <a:prstGeom prst="blockArc">
            <a:avLst>
              <a:gd name="adj1" fmla="val 60"/>
              <a:gd name="adj2" fmla="val 21567854"/>
              <a:gd name="adj3" fmla="val 1350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48" name="ValueShape1"/>
          <p:cNvSpPr/>
          <p:nvPr>
            <p:custDataLst>
              <p:tags r:id="rId8"/>
            </p:custDataLst>
          </p:nvPr>
        </p:nvSpPr>
        <p:spPr>
          <a:xfrm>
            <a:off x="4003373" y="2478165"/>
            <a:ext cx="1602865" cy="1602865"/>
          </a:xfrm>
          <a:prstGeom prst="blockArc">
            <a:avLst>
              <a:gd name="adj1" fmla="val 16200000"/>
              <a:gd name="adj2" fmla="val 11880000"/>
              <a:gd name="adj3" fmla="val 13203"/>
            </a:avLst>
          </a:prstGeom>
          <a:solidFill>
            <a:srgbClr val="BA3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2" name="Freeform 26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4605235" y="3143467"/>
            <a:ext cx="399140" cy="272261"/>
          </a:xfrm>
          <a:custGeom>
            <a:avLst/>
            <a:gdLst>
              <a:gd name="T0" fmla="*/ 20 w 228"/>
              <a:gd name="T1" fmla="*/ 125 h 156"/>
              <a:gd name="T2" fmla="*/ 20 w 228"/>
              <a:gd name="T3" fmla="*/ 10 h 156"/>
              <a:gd name="T4" fmla="*/ 24 w 228"/>
              <a:gd name="T5" fmla="*/ 3 h 156"/>
              <a:gd name="T6" fmla="*/ 31 w 228"/>
              <a:gd name="T7" fmla="*/ 0 h 156"/>
              <a:gd name="T8" fmla="*/ 197 w 228"/>
              <a:gd name="T9" fmla="*/ 0 h 156"/>
              <a:gd name="T10" fmla="*/ 204 w 228"/>
              <a:gd name="T11" fmla="*/ 3 h 156"/>
              <a:gd name="T12" fmla="*/ 207 w 228"/>
              <a:gd name="T13" fmla="*/ 10 h 156"/>
              <a:gd name="T14" fmla="*/ 207 w 228"/>
              <a:gd name="T15" fmla="*/ 125 h 156"/>
              <a:gd name="T16" fmla="*/ 228 w 228"/>
              <a:gd name="T17" fmla="*/ 145 h 156"/>
              <a:gd name="T18" fmla="*/ 225 w 228"/>
              <a:gd name="T19" fmla="*/ 153 h 156"/>
              <a:gd name="T20" fmla="*/ 218 w 228"/>
              <a:gd name="T21" fmla="*/ 156 h 156"/>
              <a:gd name="T22" fmla="*/ 10 w 228"/>
              <a:gd name="T23" fmla="*/ 156 h 156"/>
              <a:gd name="T24" fmla="*/ 2 w 228"/>
              <a:gd name="T25" fmla="*/ 153 h 156"/>
              <a:gd name="T26" fmla="*/ 0 w 228"/>
              <a:gd name="T27" fmla="*/ 145 h 156"/>
              <a:gd name="T28" fmla="*/ 20 w 228"/>
              <a:gd name="T29" fmla="*/ 125 h 156"/>
              <a:gd name="T30" fmla="*/ 31 w 228"/>
              <a:gd name="T31" fmla="*/ 125 h 156"/>
              <a:gd name="T32" fmla="*/ 197 w 228"/>
              <a:gd name="T33" fmla="*/ 125 h 156"/>
              <a:gd name="T34" fmla="*/ 197 w 228"/>
              <a:gd name="T35" fmla="*/ 10 h 156"/>
              <a:gd name="T36" fmla="*/ 31 w 228"/>
              <a:gd name="T37" fmla="*/ 10 h 156"/>
              <a:gd name="T38" fmla="*/ 31 w 228"/>
              <a:gd name="T39" fmla="*/ 125 h 156"/>
              <a:gd name="T40" fmla="*/ 85 w 228"/>
              <a:gd name="T41" fmla="*/ 144 h 156"/>
              <a:gd name="T42" fmla="*/ 88 w 228"/>
              <a:gd name="T43" fmla="*/ 145 h 156"/>
              <a:gd name="T44" fmla="*/ 140 w 228"/>
              <a:gd name="T45" fmla="*/ 145 h 156"/>
              <a:gd name="T46" fmla="*/ 143 w 228"/>
              <a:gd name="T47" fmla="*/ 144 h 156"/>
              <a:gd name="T48" fmla="*/ 143 w 228"/>
              <a:gd name="T49" fmla="*/ 144 h 156"/>
              <a:gd name="T50" fmla="*/ 136 w 228"/>
              <a:gd name="T51" fmla="*/ 137 h 156"/>
              <a:gd name="T52" fmla="*/ 132 w 228"/>
              <a:gd name="T53" fmla="*/ 136 h 156"/>
              <a:gd name="T54" fmla="*/ 95 w 228"/>
              <a:gd name="T55" fmla="*/ 136 h 156"/>
              <a:gd name="T56" fmla="*/ 92 w 228"/>
              <a:gd name="T57" fmla="*/ 137 h 156"/>
              <a:gd name="T58" fmla="*/ 85 w 228"/>
              <a:gd name="T59" fmla="*/ 14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28" h="156">
                <a:moveTo>
                  <a:pt x="20" y="125"/>
                </a:moveTo>
                <a:cubicBezTo>
                  <a:pt x="20" y="10"/>
                  <a:pt x="20" y="10"/>
                  <a:pt x="20" y="10"/>
                </a:cubicBezTo>
                <a:cubicBezTo>
                  <a:pt x="20" y="7"/>
                  <a:pt x="21" y="5"/>
                  <a:pt x="24" y="3"/>
                </a:cubicBezTo>
                <a:cubicBezTo>
                  <a:pt x="26" y="1"/>
                  <a:pt x="28" y="0"/>
                  <a:pt x="31" y="0"/>
                </a:cubicBezTo>
                <a:cubicBezTo>
                  <a:pt x="197" y="0"/>
                  <a:pt x="197" y="0"/>
                  <a:pt x="197" y="0"/>
                </a:cubicBezTo>
                <a:cubicBezTo>
                  <a:pt x="199" y="0"/>
                  <a:pt x="202" y="1"/>
                  <a:pt x="204" y="3"/>
                </a:cubicBezTo>
                <a:cubicBezTo>
                  <a:pt x="206" y="5"/>
                  <a:pt x="207" y="7"/>
                  <a:pt x="207" y="10"/>
                </a:cubicBezTo>
                <a:cubicBezTo>
                  <a:pt x="207" y="125"/>
                  <a:pt x="207" y="125"/>
                  <a:pt x="207" y="125"/>
                </a:cubicBezTo>
                <a:cubicBezTo>
                  <a:pt x="228" y="145"/>
                  <a:pt x="228" y="145"/>
                  <a:pt x="228" y="145"/>
                </a:cubicBezTo>
                <a:cubicBezTo>
                  <a:pt x="228" y="148"/>
                  <a:pt x="227" y="151"/>
                  <a:pt x="225" y="153"/>
                </a:cubicBezTo>
                <a:cubicBezTo>
                  <a:pt x="223" y="155"/>
                  <a:pt x="221" y="156"/>
                  <a:pt x="218" y="156"/>
                </a:cubicBezTo>
                <a:cubicBezTo>
                  <a:pt x="10" y="156"/>
                  <a:pt x="10" y="156"/>
                  <a:pt x="10" y="156"/>
                </a:cubicBezTo>
                <a:cubicBezTo>
                  <a:pt x="7" y="156"/>
                  <a:pt x="4" y="155"/>
                  <a:pt x="2" y="153"/>
                </a:cubicBezTo>
                <a:cubicBezTo>
                  <a:pt x="0" y="151"/>
                  <a:pt x="0" y="148"/>
                  <a:pt x="0" y="145"/>
                </a:cubicBezTo>
                <a:lnTo>
                  <a:pt x="20" y="125"/>
                </a:lnTo>
                <a:close/>
                <a:moveTo>
                  <a:pt x="31" y="125"/>
                </a:moveTo>
                <a:cubicBezTo>
                  <a:pt x="197" y="125"/>
                  <a:pt x="197" y="125"/>
                  <a:pt x="197" y="125"/>
                </a:cubicBezTo>
                <a:cubicBezTo>
                  <a:pt x="197" y="10"/>
                  <a:pt x="197" y="10"/>
                  <a:pt x="197" y="10"/>
                </a:cubicBezTo>
                <a:cubicBezTo>
                  <a:pt x="31" y="10"/>
                  <a:pt x="31" y="10"/>
                  <a:pt x="31" y="10"/>
                </a:cubicBezTo>
                <a:lnTo>
                  <a:pt x="31" y="125"/>
                </a:lnTo>
                <a:close/>
                <a:moveTo>
                  <a:pt x="85" y="144"/>
                </a:moveTo>
                <a:cubicBezTo>
                  <a:pt x="85" y="145"/>
                  <a:pt x="86" y="145"/>
                  <a:pt x="88" y="145"/>
                </a:cubicBezTo>
                <a:cubicBezTo>
                  <a:pt x="140" y="145"/>
                  <a:pt x="140" y="145"/>
                  <a:pt x="140" y="145"/>
                </a:cubicBezTo>
                <a:cubicBezTo>
                  <a:pt x="142" y="145"/>
                  <a:pt x="143" y="145"/>
                  <a:pt x="143" y="144"/>
                </a:cubicBezTo>
                <a:cubicBezTo>
                  <a:pt x="143" y="144"/>
                  <a:pt x="143" y="144"/>
                  <a:pt x="143" y="144"/>
                </a:cubicBezTo>
                <a:cubicBezTo>
                  <a:pt x="136" y="137"/>
                  <a:pt x="136" y="137"/>
                  <a:pt x="136" y="137"/>
                </a:cubicBezTo>
                <a:cubicBezTo>
                  <a:pt x="136" y="137"/>
                  <a:pt x="134" y="136"/>
                  <a:pt x="132" y="136"/>
                </a:cubicBezTo>
                <a:cubicBezTo>
                  <a:pt x="95" y="136"/>
                  <a:pt x="95" y="136"/>
                  <a:pt x="95" y="136"/>
                </a:cubicBezTo>
                <a:cubicBezTo>
                  <a:pt x="93" y="136"/>
                  <a:pt x="92" y="137"/>
                  <a:pt x="92" y="137"/>
                </a:cubicBezTo>
                <a:cubicBezTo>
                  <a:pt x="85" y="144"/>
                  <a:pt x="85" y="144"/>
                  <a:pt x="85" y="1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97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354818" y="4334228"/>
            <a:ext cx="89997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80％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4" name="ValueBack1"/>
          <p:cNvSpPr/>
          <p:nvPr>
            <p:custDataLst>
              <p:tags r:id="rId11"/>
            </p:custDataLst>
          </p:nvPr>
        </p:nvSpPr>
        <p:spPr>
          <a:xfrm>
            <a:off x="7190707" y="2938295"/>
            <a:ext cx="682606" cy="682605"/>
          </a:xfrm>
          <a:prstGeom prst="ellipse">
            <a:avLst/>
          </a:prstGeom>
          <a:solidFill>
            <a:srgbClr val="0A0E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6" name="BackShape1"/>
          <p:cNvSpPr/>
          <p:nvPr>
            <p:custDataLst>
              <p:tags r:id="rId12"/>
            </p:custDataLst>
          </p:nvPr>
        </p:nvSpPr>
        <p:spPr>
          <a:xfrm>
            <a:off x="6730578" y="2478165"/>
            <a:ext cx="1602864" cy="1602865"/>
          </a:xfrm>
          <a:prstGeom prst="blockArc">
            <a:avLst>
              <a:gd name="adj1" fmla="val 60"/>
              <a:gd name="adj2" fmla="val 21567854"/>
              <a:gd name="adj3" fmla="val 1350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7" name="ValueShape1"/>
          <p:cNvSpPr/>
          <p:nvPr>
            <p:custDataLst>
              <p:tags r:id="rId13"/>
            </p:custDataLst>
          </p:nvPr>
        </p:nvSpPr>
        <p:spPr>
          <a:xfrm>
            <a:off x="6730578" y="2478165"/>
            <a:ext cx="1602865" cy="1602865"/>
          </a:xfrm>
          <a:prstGeom prst="blockArc">
            <a:avLst>
              <a:gd name="adj1" fmla="val 16200000"/>
              <a:gd name="adj2" fmla="val 8640000"/>
              <a:gd name="adj3" fmla="val 13203"/>
            </a:avLst>
          </a:prstGeom>
          <a:solidFill>
            <a:srgbClr val="0A0E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63" name="Freeform 27"/>
          <p:cNvSpPr>
            <a:spLocks noEditPoints="1"/>
          </p:cNvSpPr>
          <p:nvPr>
            <p:custDataLst>
              <p:tags r:id="rId14"/>
            </p:custDataLst>
          </p:nvPr>
        </p:nvSpPr>
        <p:spPr bwMode="auto">
          <a:xfrm>
            <a:off x="7357008" y="3104595"/>
            <a:ext cx="350004" cy="350004"/>
          </a:xfrm>
          <a:custGeom>
            <a:avLst/>
            <a:gdLst>
              <a:gd name="T0" fmla="*/ 0 w 188"/>
              <a:gd name="T1" fmla="*/ 8 h 187"/>
              <a:gd name="T2" fmla="*/ 3 w 188"/>
              <a:gd name="T3" fmla="*/ 3 h 187"/>
              <a:gd name="T4" fmla="*/ 9 w 188"/>
              <a:gd name="T5" fmla="*/ 0 h 187"/>
              <a:gd name="T6" fmla="*/ 180 w 188"/>
              <a:gd name="T7" fmla="*/ 0 h 187"/>
              <a:gd name="T8" fmla="*/ 185 w 188"/>
              <a:gd name="T9" fmla="*/ 3 h 187"/>
              <a:gd name="T10" fmla="*/ 188 w 188"/>
              <a:gd name="T11" fmla="*/ 8 h 187"/>
              <a:gd name="T12" fmla="*/ 188 w 188"/>
              <a:gd name="T13" fmla="*/ 147 h 187"/>
              <a:gd name="T14" fmla="*/ 185 w 188"/>
              <a:gd name="T15" fmla="*/ 153 h 187"/>
              <a:gd name="T16" fmla="*/ 180 w 188"/>
              <a:gd name="T17" fmla="*/ 156 h 187"/>
              <a:gd name="T18" fmla="*/ 113 w 188"/>
              <a:gd name="T19" fmla="*/ 156 h 187"/>
              <a:gd name="T20" fmla="*/ 116 w 188"/>
              <a:gd name="T21" fmla="*/ 180 h 187"/>
              <a:gd name="T22" fmla="*/ 121 w 188"/>
              <a:gd name="T23" fmla="*/ 186 h 187"/>
              <a:gd name="T24" fmla="*/ 121 w 188"/>
              <a:gd name="T25" fmla="*/ 186 h 187"/>
              <a:gd name="T26" fmla="*/ 120 w 188"/>
              <a:gd name="T27" fmla="*/ 187 h 187"/>
              <a:gd name="T28" fmla="*/ 117 w 188"/>
              <a:gd name="T29" fmla="*/ 187 h 187"/>
              <a:gd name="T30" fmla="*/ 116 w 188"/>
              <a:gd name="T31" fmla="*/ 187 h 187"/>
              <a:gd name="T32" fmla="*/ 73 w 188"/>
              <a:gd name="T33" fmla="*/ 187 h 187"/>
              <a:gd name="T34" fmla="*/ 67 w 188"/>
              <a:gd name="T35" fmla="*/ 186 h 187"/>
              <a:gd name="T36" fmla="*/ 67 w 188"/>
              <a:gd name="T37" fmla="*/ 186 h 187"/>
              <a:gd name="T38" fmla="*/ 72 w 188"/>
              <a:gd name="T39" fmla="*/ 180 h 187"/>
              <a:gd name="T40" fmla="*/ 75 w 188"/>
              <a:gd name="T41" fmla="*/ 156 h 187"/>
              <a:gd name="T42" fmla="*/ 9 w 188"/>
              <a:gd name="T43" fmla="*/ 156 h 187"/>
              <a:gd name="T44" fmla="*/ 3 w 188"/>
              <a:gd name="T45" fmla="*/ 153 h 187"/>
              <a:gd name="T46" fmla="*/ 0 w 188"/>
              <a:gd name="T47" fmla="*/ 147 h 187"/>
              <a:gd name="T48" fmla="*/ 0 w 188"/>
              <a:gd name="T49" fmla="*/ 8 h 187"/>
              <a:gd name="T50" fmla="*/ 11 w 188"/>
              <a:gd name="T51" fmla="*/ 117 h 187"/>
              <a:gd name="T52" fmla="*/ 177 w 188"/>
              <a:gd name="T53" fmla="*/ 117 h 187"/>
              <a:gd name="T54" fmla="*/ 177 w 188"/>
              <a:gd name="T55" fmla="*/ 11 h 187"/>
              <a:gd name="T56" fmla="*/ 11 w 188"/>
              <a:gd name="T57" fmla="*/ 11 h 187"/>
              <a:gd name="T58" fmla="*/ 11 w 188"/>
              <a:gd name="T59" fmla="*/ 117 h 187"/>
              <a:gd name="T60" fmla="*/ 90 w 188"/>
              <a:gd name="T61" fmla="*/ 130 h 187"/>
              <a:gd name="T62" fmla="*/ 89 w 188"/>
              <a:gd name="T63" fmla="*/ 134 h 187"/>
              <a:gd name="T64" fmla="*/ 90 w 188"/>
              <a:gd name="T65" fmla="*/ 138 h 187"/>
              <a:gd name="T66" fmla="*/ 94 w 188"/>
              <a:gd name="T67" fmla="*/ 139 h 187"/>
              <a:gd name="T68" fmla="*/ 98 w 188"/>
              <a:gd name="T69" fmla="*/ 138 h 187"/>
              <a:gd name="T70" fmla="*/ 99 w 188"/>
              <a:gd name="T71" fmla="*/ 134 h 187"/>
              <a:gd name="T72" fmla="*/ 98 w 188"/>
              <a:gd name="T73" fmla="*/ 130 h 187"/>
              <a:gd name="T74" fmla="*/ 94 w 188"/>
              <a:gd name="T75" fmla="*/ 129 h 187"/>
              <a:gd name="T76" fmla="*/ 90 w 188"/>
              <a:gd name="T77" fmla="*/ 130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8" h="187">
                <a:moveTo>
                  <a:pt x="0" y="8"/>
                </a:moveTo>
                <a:cubicBezTo>
                  <a:pt x="0" y="6"/>
                  <a:pt x="1" y="4"/>
                  <a:pt x="3" y="3"/>
                </a:cubicBezTo>
                <a:cubicBezTo>
                  <a:pt x="4" y="1"/>
                  <a:pt x="6" y="0"/>
                  <a:pt x="9" y="0"/>
                </a:cubicBezTo>
                <a:cubicBezTo>
                  <a:pt x="180" y="0"/>
                  <a:pt x="180" y="0"/>
                  <a:pt x="180" y="0"/>
                </a:cubicBezTo>
                <a:cubicBezTo>
                  <a:pt x="182" y="0"/>
                  <a:pt x="184" y="1"/>
                  <a:pt x="185" y="3"/>
                </a:cubicBezTo>
                <a:cubicBezTo>
                  <a:pt x="187" y="4"/>
                  <a:pt x="188" y="6"/>
                  <a:pt x="188" y="8"/>
                </a:cubicBezTo>
                <a:cubicBezTo>
                  <a:pt x="188" y="147"/>
                  <a:pt x="188" y="147"/>
                  <a:pt x="188" y="147"/>
                </a:cubicBezTo>
                <a:cubicBezTo>
                  <a:pt x="188" y="150"/>
                  <a:pt x="187" y="152"/>
                  <a:pt x="185" y="153"/>
                </a:cubicBezTo>
                <a:cubicBezTo>
                  <a:pt x="184" y="155"/>
                  <a:pt x="182" y="156"/>
                  <a:pt x="180" y="156"/>
                </a:cubicBezTo>
                <a:cubicBezTo>
                  <a:pt x="113" y="156"/>
                  <a:pt x="113" y="156"/>
                  <a:pt x="113" y="156"/>
                </a:cubicBezTo>
                <a:cubicBezTo>
                  <a:pt x="116" y="180"/>
                  <a:pt x="116" y="180"/>
                  <a:pt x="116" y="180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7"/>
                  <a:pt x="121" y="187"/>
                  <a:pt x="120" y="187"/>
                </a:cubicBezTo>
                <a:cubicBezTo>
                  <a:pt x="119" y="187"/>
                  <a:pt x="118" y="187"/>
                  <a:pt x="117" y="187"/>
                </a:cubicBezTo>
                <a:cubicBezTo>
                  <a:pt x="116" y="187"/>
                  <a:pt x="116" y="187"/>
                  <a:pt x="116" y="187"/>
                </a:cubicBezTo>
                <a:cubicBezTo>
                  <a:pt x="73" y="187"/>
                  <a:pt x="73" y="187"/>
                  <a:pt x="73" y="187"/>
                </a:cubicBezTo>
                <a:cubicBezTo>
                  <a:pt x="69" y="187"/>
                  <a:pt x="67" y="187"/>
                  <a:pt x="67" y="186"/>
                </a:cubicBezTo>
                <a:cubicBezTo>
                  <a:pt x="67" y="186"/>
                  <a:pt x="67" y="186"/>
                  <a:pt x="67" y="186"/>
                </a:cubicBezTo>
                <a:cubicBezTo>
                  <a:pt x="72" y="180"/>
                  <a:pt x="72" y="180"/>
                  <a:pt x="72" y="180"/>
                </a:cubicBezTo>
                <a:cubicBezTo>
                  <a:pt x="75" y="156"/>
                  <a:pt x="75" y="156"/>
                  <a:pt x="75" y="156"/>
                </a:cubicBezTo>
                <a:cubicBezTo>
                  <a:pt x="9" y="156"/>
                  <a:pt x="9" y="156"/>
                  <a:pt x="9" y="156"/>
                </a:cubicBezTo>
                <a:cubicBezTo>
                  <a:pt x="6" y="156"/>
                  <a:pt x="4" y="155"/>
                  <a:pt x="3" y="153"/>
                </a:cubicBezTo>
                <a:cubicBezTo>
                  <a:pt x="1" y="152"/>
                  <a:pt x="0" y="150"/>
                  <a:pt x="0" y="147"/>
                </a:cubicBezTo>
                <a:lnTo>
                  <a:pt x="0" y="8"/>
                </a:lnTo>
                <a:close/>
                <a:moveTo>
                  <a:pt x="11" y="117"/>
                </a:moveTo>
                <a:cubicBezTo>
                  <a:pt x="177" y="117"/>
                  <a:pt x="177" y="117"/>
                  <a:pt x="177" y="117"/>
                </a:cubicBezTo>
                <a:cubicBezTo>
                  <a:pt x="177" y="11"/>
                  <a:pt x="177" y="11"/>
                  <a:pt x="177" y="11"/>
                </a:cubicBezTo>
                <a:cubicBezTo>
                  <a:pt x="11" y="11"/>
                  <a:pt x="11" y="11"/>
                  <a:pt x="11" y="11"/>
                </a:cubicBezTo>
                <a:lnTo>
                  <a:pt x="11" y="117"/>
                </a:lnTo>
                <a:close/>
                <a:moveTo>
                  <a:pt x="90" y="130"/>
                </a:moveTo>
                <a:cubicBezTo>
                  <a:pt x="89" y="131"/>
                  <a:pt x="89" y="133"/>
                  <a:pt x="89" y="134"/>
                </a:cubicBezTo>
                <a:cubicBezTo>
                  <a:pt x="89" y="136"/>
                  <a:pt x="89" y="137"/>
                  <a:pt x="90" y="138"/>
                </a:cubicBezTo>
                <a:cubicBezTo>
                  <a:pt x="91" y="139"/>
                  <a:pt x="93" y="139"/>
                  <a:pt x="94" y="139"/>
                </a:cubicBezTo>
                <a:cubicBezTo>
                  <a:pt x="96" y="139"/>
                  <a:pt x="97" y="139"/>
                  <a:pt x="98" y="138"/>
                </a:cubicBezTo>
                <a:cubicBezTo>
                  <a:pt x="99" y="137"/>
                  <a:pt x="99" y="136"/>
                  <a:pt x="99" y="134"/>
                </a:cubicBezTo>
                <a:cubicBezTo>
                  <a:pt x="99" y="133"/>
                  <a:pt x="99" y="131"/>
                  <a:pt x="98" y="130"/>
                </a:cubicBezTo>
                <a:cubicBezTo>
                  <a:pt x="97" y="129"/>
                  <a:pt x="96" y="129"/>
                  <a:pt x="94" y="129"/>
                </a:cubicBezTo>
                <a:cubicBezTo>
                  <a:pt x="93" y="129"/>
                  <a:pt x="91" y="129"/>
                  <a:pt x="90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97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082023" y="4294100"/>
            <a:ext cx="89997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65％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0" name="ValueBack1"/>
          <p:cNvSpPr/>
          <p:nvPr>
            <p:custDataLst>
              <p:tags r:id="rId16"/>
            </p:custDataLst>
          </p:nvPr>
        </p:nvSpPr>
        <p:spPr>
          <a:xfrm>
            <a:off x="9919184" y="2938295"/>
            <a:ext cx="682606" cy="6826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61" name="BackShape1"/>
          <p:cNvSpPr/>
          <p:nvPr>
            <p:custDataLst>
              <p:tags r:id="rId17"/>
            </p:custDataLst>
          </p:nvPr>
        </p:nvSpPr>
        <p:spPr>
          <a:xfrm>
            <a:off x="9459055" y="2478165"/>
            <a:ext cx="1602864" cy="1602865"/>
          </a:xfrm>
          <a:prstGeom prst="blockArc">
            <a:avLst>
              <a:gd name="adj1" fmla="val 60"/>
              <a:gd name="adj2" fmla="val 21567854"/>
              <a:gd name="adj3" fmla="val 1350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62" name="ValueShape1"/>
          <p:cNvSpPr/>
          <p:nvPr>
            <p:custDataLst>
              <p:tags r:id="rId18"/>
            </p:custDataLst>
          </p:nvPr>
        </p:nvSpPr>
        <p:spPr>
          <a:xfrm>
            <a:off x="9459055" y="2478165"/>
            <a:ext cx="1602865" cy="1602865"/>
          </a:xfrm>
          <a:prstGeom prst="blockArc">
            <a:avLst>
              <a:gd name="adj1" fmla="val 16200000"/>
              <a:gd name="adj2" fmla="val 10800000"/>
              <a:gd name="adj3" fmla="val 1320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64" name="Freeform 27"/>
          <p:cNvSpPr>
            <a:spLocks noEditPoints="1"/>
          </p:cNvSpPr>
          <p:nvPr>
            <p:custDataLst>
              <p:tags r:id="rId19"/>
            </p:custDataLst>
          </p:nvPr>
        </p:nvSpPr>
        <p:spPr bwMode="auto">
          <a:xfrm>
            <a:off x="10085485" y="3104595"/>
            <a:ext cx="350004" cy="350004"/>
          </a:xfrm>
          <a:custGeom>
            <a:avLst/>
            <a:gdLst>
              <a:gd name="T0" fmla="*/ 0 w 188"/>
              <a:gd name="T1" fmla="*/ 8 h 187"/>
              <a:gd name="T2" fmla="*/ 3 w 188"/>
              <a:gd name="T3" fmla="*/ 3 h 187"/>
              <a:gd name="T4" fmla="*/ 9 w 188"/>
              <a:gd name="T5" fmla="*/ 0 h 187"/>
              <a:gd name="T6" fmla="*/ 180 w 188"/>
              <a:gd name="T7" fmla="*/ 0 h 187"/>
              <a:gd name="T8" fmla="*/ 185 w 188"/>
              <a:gd name="T9" fmla="*/ 3 h 187"/>
              <a:gd name="T10" fmla="*/ 188 w 188"/>
              <a:gd name="T11" fmla="*/ 8 h 187"/>
              <a:gd name="T12" fmla="*/ 188 w 188"/>
              <a:gd name="T13" fmla="*/ 147 h 187"/>
              <a:gd name="T14" fmla="*/ 185 w 188"/>
              <a:gd name="T15" fmla="*/ 153 h 187"/>
              <a:gd name="T16" fmla="*/ 180 w 188"/>
              <a:gd name="T17" fmla="*/ 156 h 187"/>
              <a:gd name="T18" fmla="*/ 113 w 188"/>
              <a:gd name="T19" fmla="*/ 156 h 187"/>
              <a:gd name="T20" fmla="*/ 116 w 188"/>
              <a:gd name="T21" fmla="*/ 180 h 187"/>
              <a:gd name="T22" fmla="*/ 121 w 188"/>
              <a:gd name="T23" fmla="*/ 186 h 187"/>
              <a:gd name="T24" fmla="*/ 121 w 188"/>
              <a:gd name="T25" fmla="*/ 186 h 187"/>
              <a:gd name="T26" fmla="*/ 120 w 188"/>
              <a:gd name="T27" fmla="*/ 187 h 187"/>
              <a:gd name="T28" fmla="*/ 117 w 188"/>
              <a:gd name="T29" fmla="*/ 187 h 187"/>
              <a:gd name="T30" fmla="*/ 116 w 188"/>
              <a:gd name="T31" fmla="*/ 187 h 187"/>
              <a:gd name="T32" fmla="*/ 73 w 188"/>
              <a:gd name="T33" fmla="*/ 187 h 187"/>
              <a:gd name="T34" fmla="*/ 67 w 188"/>
              <a:gd name="T35" fmla="*/ 186 h 187"/>
              <a:gd name="T36" fmla="*/ 67 w 188"/>
              <a:gd name="T37" fmla="*/ 186 h 187"/>
              <a:gd name="T38" fmla="*/ 72 w 188"/>
              <a:gd name="T39" fmla="*/ 180 h 187"/>
              <a:gd name="T40" fmla="*/ 75 w 188"/>
              <a:gd name="T41" fmla="*/ 156 h 187"/>
              <a:gd name="T42" fmla="*/ 9 w 188"/>
              <a:gd name="T43" fmla="*/ 156 h 187"/>
              <a:gd name="T44" fmla="*/ 3 w 188"/>
              <a:gd name="T45" fmla="*/ 153 h 187"/>
              <a:gd name="T46" fmla="*/ 0 w 188"/>
              <a:gd name="T47" fmla="*/ 147 h 187"/>
              <a:gd name="T48" fmla="*/ 0 w 188"/>
              <a:gd name="T49" fmla="*/ 8 h 187"/>
              <a:gd name="T50" fmla="*/ 11 w 188"/>
              <a:gd name="T51" fmla="*/ 117 h 187"/>
              <a:gd name="T52" fmla="*/ 177 w 188"/>
              <a:gd name="T53" fmla="*/ 117 h 187"/>
              <a:gd name="T54" fmla="*/ 177 w 188"/>
              <a:gd name="T55" fmla="*/ 11 h 187"/>
              <a:gd name="T56" fmla="*/ 11 w 188"/>
              <a:gd name="T57" fmla="*/ 11 h 187"/>
              <a:gd name="T58" fmla="*/ 11 w 188"/>
              <a:gd name="T59" fmla="*/ 117 h 187"/>
              <a:gd name="T60" fmla="*/ 90 w 188"/>
              <a:gd name="T61" fmla="*/ 130 h 187"/>
              <a:gd name="T62" fmla="*/ 89 w 188"/>
              <a:gd name="T63" fmla="*/ 134 h 187"/>
              <a:gd name="T64" fmla="*/ 90 w 188"/>
              <a:gd name="T65" fmla="*/ 138 h 187"/>
              <a:gd name="T66" fmla="*/ 94 w 188"/>
              <a:gd name="T67" fmla="*/ 139 h 187"/>
              <a:gd name="T68" fmla="*/ 98 w 188"/>
              <a:gd name="T69" fmla="*/ 138 h 187"/>
              <a:gd name="T70" fmla="*/ 99 w 188"/>
              <a:gd name="T71" fmla="*/ 134 h 187"/>
              <a:gd name="T72" fmla="*/ 98 w 188"/>
              <a:gd name="T73" fmla="*/ 130 h 187"/>
              <a:gd name="T74" fmla="*/ 94 w 188"/>
              <a:gd name="T75" fmla="*/ 129 h 187"/>
              <a:gd name="T76" fmla="*/ 90 w 188"/>
              <a:gd name="T77" fmla="*/ 130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8" h="187">
                <a:moveTo>
                  <a:pt x="0" y="8"/>
                </a:moveTo>
                <a:cubicBezTo>
                  <a:pt x="0" y="6"/>
                  <a:pt x="1" y="4"/>
                  <a:pt x="3" y="3"/>
                </a:cubicBezTo>
                <a:cubicBezTo>
                  <a:pt x="4" y="1"/>
                  <a:pt x="6" y="0"/>
                  <a:pt x="9" y="0"/>
                </a:cubicBezTo>
                <a:cubicBezTo>
                  <a:pt x="180" y="0"/>
                  <a:pt x="180" y="0"/>
                  <a:pt x="180" y="0"/>
                </a:cubicBezTo>
                <a:cubicBezTo>
                  <a:pt x="182" y="0"/>
                  <a:pt x="184" y="1"/>
                  <a:pt x="185" y="3"/>
                </a:cubicBezTo>
                <a:cubicBezTo>
                  <a:pt x="187" y="4"/>
                  <a:pt x="188" y="6"/>
                  <a:pt x="188" y="8"/>
                </a:cubicBezTo>
                <a:cubicBezTo>
                  <a:pt x="188" y="147"/>
                  <a:pt x="188" y="147"/>
                  <a:pt x="188" y="147"/>
                </a:cubicBezTo>
                <a:cubicBezTo>
                  <a:pt x="188" y="150"/>
                  <a:pt x="187" y="152"/>
                  <a:pt x="185" y="153"/>
                </a:cubicBezTo>
                <a:cubicBezTo>
                  <a:pt x="184" y="155"/>
                  <a:pt x="182" y="156"/>
                  <a:pt x="180" y="156"/>
                </a:cubicBezTo>
                <a:cubicBezTo>
                  <a:pt x="113" y="156"/>
                  <a:pt x="113" y="156"/>
                  <a:pt x="113" y="156"/>
                </a:cubicBezTo>
                <a:cubicBezTo>
                  <a:pt x="116" y="180"/>
                  <a:pt x="116" y="180"/>
                  <a:pt x="116" y="180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7"/>
                  <a:pt x="121" y="187"/>
                  <a:pt x="120" y="187"/>
                </a:cubicBezTo>
                <a:cubicBezTo>
                  <a:pt x="119" y="187"/>
                  <a:pt x="118" y="187"/>
                  <a:pt x="117" y="187"/>
                </a:cubicBezTo>
                <a:cubicBezTo>
                  <a:pt x="116" y="187"/>
                  <a:pt x="116" y="187"/>
                  <a:pt x="116" y="187"/>
                </a:cubicBezTo>
                <a:cubicBezTo>
                  <a:pt x="73" y="187"/>
                  <a:pt x="73" y="187"/>
                  <a:pt x="73" y="187"/>
                </a:cubicBezTo>
                <a:cubicBezTo>
                  <a:pt x="69" y="187"/>
                  <a:pt x="67" y="187"/>
                  <a:pt x="67" y="186"/>
                </a:cubicBezTo>
                <a:cubicBezTo>
                  <a:pt x="67" y="186"/>
                  <a:pt x="67" y="186"/>
                  <a:pt x="67" y="186"/>
                </a:cubicBezTo>
                <a:cubicBezTo>
                  <a:pt x="72" y="180"/>
                  <a:pt x="72" y="180"/>
                  <a:pt x="72" y="180"/>
                </a:cubicBezTo>
                <a:cubicBezTo>
                  <a:pt x="75" y="156"/>
                  <a:pt x="75" y="156"/>
                  <a:pt x="75" y="156"/>
                </a:cubicBezTo>
                <a:cubicBezTo>
                  <a:pt x="9" y="156"/>
                  <a:pt x="9" y="156"/>
                  <a:pt x="9" y="156"/>
                </a:cubicBezTo>
                <a:cubicBezTo>
                  <a:pt x="6" y="156"/>
                  <a:pt x="4" y="155"/>
                  <a:pt x="3" y="153"/>
                </a:cubicBezTo>
                <a:cubicBezTo>
                  <a:pt x="1" y="152"/>
                  <a:pt x="0" y="150"/>
                  <a:pt x="0" y="147"/>
                </a:cubicBezTo>
                <a:lnTo>
                  <a:pt x="0" y="8"/>
                </a:lnTo>
                <a:close/>
                <a:moveTo>
                  <a:pt x="11" y="117"/>
                </a:moveTo>
                <a:cubicBezTo>
                  <a:pt x="177" y="117"/>
                  <a:pt x="177" y="117"/>
                  <a:pt x="177" y="117"/>
                </a:cubicBezTo>
                <a:cubicBezTo>
                  <a:pt x="177" y="11"/>
                  <a:pt x="177" y="11"/>
                  <a:pt x="177" y="11"/>
                </a:cubicBezTo>
                <a:cubicBezTo>
                  <a:pt x="11" y="11"/>
                  <a:pt x="11" y="11"/>
                  <a:pt x="11" y="11"/>
                </a:cubicBezTo>
                <a:lnTo>
                  <a:pt x="11" y="117"/>
                </a:lnTo>
                <a:close/>
                <a:moveTo>
                  <a:pt x="90" y="130"/>
                </a:moveTo>
                <a:cubicBezTo>
                  <a:pt x="89" y="131"/>
                  <a:pt x="89" y="133"/>
                  <a:pt x="89" y="134"/>
                </a:cubicBezTo>
                <a:cubicBezTo>
                  <a:pt x="89" y="136"/>
                  <a:pt x="89" y="137"/>
                  <a:pt x="90" y="138"/>
                </a:cubicBezTo>
                <a:cubicBezTo>
                  <a:pt x="91" y="139"/>
                  <a:pt x="93" y="139"/>
                  <a:pt x="94" y="139"/>
                </a:cubicBezTo>
                <a:cubicBezTo>
                  <a:pt x="96" y="139"/>
                  <a:pt x="97" y="139"/>
                  <a:pt x="98" y="138"/>
                </a:cubicBezTo>
                <a:cubicBezTo>
                  <a:pt x="99" y="137"/>
                  <a:pt x="99" y="136"/>
                  <a:pt x="99" y="134"/>
                </a:cubicBezTo>
                <a:cubicBezTo>
                  <a:pt x="99" y="133"/>
                  <a:pt x="99" y="131"/>
                  <a:pt x="98" y="130"/>
                </a:cubicBezTo>
                <a:cubicBezTo>
                  <a:pt x="97" y="129"/>
                  <a:pt x="96" y="129"/>
                  <a:pt x="94" y="129"/>
                </a:cubicBezTo>
                <a:cubicBezTo>
                  <a:pt x="93" y="129"/>
                  <a:pt x="91" y="129"/>
                  <a:pt x="90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97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9810500" y="4294100"/>
            <a:ext cx="89997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75％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ValueShape1"/>
          <p:cNvSpPr/>
          <p:nvPr>
            <p:custDataLst>
              <p:tags r:id="rId21"/>
            </p:custDataLst>
          </p:nvPr>
        </p:nvSpPr>
        <p:spPr>
          <a:xfrm>
            <a:off x="1211210" y="2488984"/>
            <a:ext cx="1602865" cy="1602865"/>
          </a:xfrm>
          <a:prstGeom prst="blockArc">
            <a:avLst>
              <a:gd name="adj1" fmla="val 16200000"/>
              <a:gd name="adj2" fmla="val 9720000"/>
              <a:gd name="adj3" fmla="val 1320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47383" y="4912360"/>
            <a:ext cx="2729230" cy="1805305"/>
            <a:chOff x="1091" y="6278"/>
            <a:chExt cx="4298" cy="2843"/>
          </a:xfrm>
        </p:grpSpPr>
        <p:sp>
          <p:nvSpPr>
            <p:cNvPr id="10" name="副标题 16"/>
            <p:cNvSpPr>
              <a:spLocks noGrp="1"/>
            </p:cNvSpPr>
            <p:nvPr>
              <p:custDataLst>
                <p:tags r:id="rId22"/>
              </p:custDataLst>
            </p:nvPr>
          </p:nvSpPr>
          <p:spPr>
            <a:xfrm>
              <a:off x="1625" y="6840"/>
              <a:ext cx="3230" cy="228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200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  <a:cs typeface="+mn-lt"/>
                </a:rPr>
                <a:t>Add your relevant content here.Add your relevant content here.</a:t>
              </a:r>
              <a:endParaRPr lang="en-US" altLang="zh-CN" sz="12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  <a:cs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091" y="6278"/>
              <a:ext cx="4298" cy="5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</a:rPr>
                <a:t>Add the title here</a:t>
              </a:r>
              <a:endParaRPr lang="en-US" altLang="zh-CN" b="1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430588" y="4912995"/>
            <a:ext cx="2729230" cy="1805305"/>
            <a:chOff x="1091" y="6278"/>
            <a:chExt cx="4298" cy="2843"/>
          </a:xfrm>
        </p:grpSpPr>
        <p:sp>
          <p:nvSpPr>
            <p:cNvPr id="16" name="副标题 16"/>
            <p:cNvSpPr>
              <a:spLocks noGrp="1"/>
            </p:cNvSpPr>
            <p:nvPr>
              <p:custDataLst>
                <p:tags r:id="rId23"/>
              </p:custDataLst>
            </p:nvPr>
          </p:nvSpPr>
          <p:spPr>
            <a:xfrm>
              <a:off x="1625" y="6840"/>
              <a:ext cx="3230" cy="228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200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  <a:cs typeface="+mn-lt"/>
                </a:rPr>
                <a:t>Add your relevant content here.Add your relevant content here.</a:t>
              </a:r>
              <a:endParaRPr lang="en-US" altLang="zh-CN" sz="12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  <a:cs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91" y="6278"/>
              <a:ext cx="4298" cy="5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</a:rPr>
                <a:t>Add the title here</a:t>
              </a:r>
              <a:endParaRPr lang="en-US" altLang="zh-CN" b="1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67438" y="4912360"/>
            <a:ext cx="2729230" cy="1560830"/>
            <a:chOff x="1091" y="6278"/>
            <a:chExt cx="4298" cy="2458"/>
          </a:xfrm>
        </p:grpSpPr>
        <p:sp>
          <p:nvSpPr>
            <p:cNvPr id="19" name="副标题 16"/>
            <p:cNvSpPr>
              <a:spLocks noGrp="1"/>
            </p:cNvSpPr>
            <p:nvPr>
              <p:custDataLst>
                <p:tags r:id="rId24"/>
              </p:custDataLst>
            </p:nvPr>
          </p:nvSpPr>
          <p:spPr>
            <a:xfrm>
              <a:off x="1625" y="6840"/>
              <a:ext cx="3230" cy="189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200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  <a:cs typeface="+mn-lt"/>
                </a:rPr>
                <a:t>Add your relevant content here.Add your relevant content here.</a:t>
              </a:r>
              <a:endParaRPr lang="en-US" altLang="zh-CN" sz="12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  <a:cs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91" y="6278"/>
              <a:ext cx="4298" cy="5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</a:rPr>
                <a:t>Add the title here</a:t>
              </a:r>
              <a:endParaRPr lang="en-US" altLang="zh-CN" b="1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96033" y="4912360"/>
            <a:ext cx="2729230" cy="1806575"/>
            <a:chOff x="1091" y="6278"/>
            <a:chExt cx="4298" cy="2845"/>
          </a:xfrm>
        </p:grpSpPr>
        <p:sp>
          <p:nvSpPr>
            <p:cNvPr id="22" name="副标题 16"/>
            <p:cNvSpPr>
              <a:spLocks noGrp="1"/>
            </p:cNvSpPr>
            <p:nvPr>
              <p:custDataLst>
                <p:tags r:id="rId25"/>
              </p:custDataLst>
            </p:nvPr>
          </p:nvSpPr>
          <p:spPr>
            <a:xfrm>
              <a:off x="1625" y="6840"/>
              <a:ext cx="3230" cy="228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200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  <a:cs typeface="+mn-lt"/>
                </a:rPr>
                <a:t>Add your relevant content here.Add your relevant content here.</a:t>
              </a:r>
              <a:endParaRPr lang="en-US" altLang="zh-CN" sz="12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  <a:cs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091" y="6278"/>
              <a:ext cx="4298" cy="5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</a:rPr>
                <a:t>Add the title here</a:t>
              </a:r>
              <a:endParaRPr lang="en-US" altLang="zh-CN" b="1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</a:endParaRPr>
            </a:p>
          </p:txBody>
        </p:sp>
      </p:grpSp>
      <p:sp>
        <p:nvSpPr>
          <p:cNvPr id="68" name="文本框 67"/>
          <p:cNvSpPr txBox="1"/>
          <p:nvPr/>
        </p:nvSpPr>
        <p:spPr>
          <a:xfrm>
            <a:off x="2487295" y="476250"/>
            <a:ext cx="3152140" cy="14452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r"/>
            <a:r>
              <a:rPr lang="en-US" altLang="zh-CN" sz="4400" b="1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</a:rPr>
              <a:t>Add the title here</a:t>
            </a:r>
            <a:endParaRPr lang="en-US" altLang="zh-CN" sz="4400" b="1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</a:endParaRPr>
          </a:p>
        </p:txBody>
      </p:sp>
      <p:sp>
        <p:nvSpPr>
          <p:cNvPr id="69" name="副标题 22"/>
          <p:cNvSpPr>
            <a:spLocks noGrp="1"/>
          </p:cNvSpPr>
          <p:nvPr>
            <p:custDataLst>
              <p:tags r:id="rId26"/>
            </p:custDataLst>
          </p:nvPr>
        </p:nvSpPr>
        <p:spPr>
          <a:xfrm>
            <a:off x="5939790" y="799465"/>
            <a:ext cx="4746625" cy="10115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Kozuka Gothic Pro L" panose="020B0200000000000000" charset="-128"/>
                <a:ea typeface="Kozuka Gothic Pro L" panose="020B0200000000000000" charset="-128"/>
                <a:cs typeface="+mn-lt"/>
              </a:rPr>
              <a:t>Add your relevant content here.Add your relevant content here.Add your relevant content here.</a:t>
            </a:r>
            <a:r>
              <a:rPr lang="en-US" altLang="zh-CN" sz="1200">
                <a:solidFill>
                  <a:schemeClr val="bg1"/>
                </a:solidFill>
                <a:latin typeface="Kozuka Gothic Pro L" panose="020B0200000000000000" charset="-128"/>
                <a:ea typeface="Kozuka Gothic Pro L" panose="020B0200000000000000" charset="-128"/>
                <a:cs typeface="+mn-lt"/>
                <a:sym typeface="+mn-ea"/>
              </a:rPr>
              <a:t>Add your relevant content here.Add your relevant content here.</a:t>
            </a:r>
            <a:endParaRPr lang="en-US" altLang="zh-CN" sz="1200">
              <a:solidFill>
                <a:schemeClr val="bg1"/>
              </a:solidFill>
              <a:latin typeface="Kozuka Gothic Pro L" panose="020B0200000000000000" charset="-128"/>
              <a:ea typeface="Kozuka Gothic Pro L" panose="020B0200000000000000" charset="-128"/>
              <a:cs typeface="+mn-lt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841365" y="643573"/>
            <a:ext cx="109220" cy="11106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2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35" y="-3175"/>
            <a:ext cx="12188190" cy="6864350"/>
            <a:chOff x="1" y="-5"/>
            <a:chExt cx="19194" cy="1081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" y="-5"/>
              <a:ext cx="19193" cy="10810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1" y="-5"/>
              <a:ext cx="19194" cy="10810"/>
            </a:xfrm>
            <a:prstGeom prst="rect">
              <a:avLst/>
            </a:prstGeom>
            <a:solidFill>
              <a:srgbClr val="FF0000">
                <a:alpha val="2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749675" y="1595755"/>
            <a:ext cx="8439150" cy="3783330"/>
          </a:xfrm>
          <a:prstGeom prst="rect">
            <a:avLst/>
          </a:prstGeom>
          <a:solidFill>
            <a:srgbClr val="663D4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3" name="图片 12" descr="612b165a13e12392ea9d13a63a43b42877c6eb91544e4-HBhbtx_fw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140000">
            <a:off x="1454785" y="1339850"/>
            <a:ext cx="3120390" cy="42951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330700" y="1621155"/>
            <a:ext cx="7562850" cy="3895725"/>
            <a:chOff x="6720" y="2553"/>
            <a:chExt cx="11910" cy="6135"/>
          </a:xfrm>
        </p:grpSpPr>
        <p:sp>
          <p:nvSpPr>
            <p:cNvPr id="24" name="文本框 23"/>
            <p:cNvSpPr txBox="1"/>
            <p:nvPr/>
          </p:nvSpPr>
          <p:spPr>
            <a:xfrm>
              <a:off x="6720" y="3516"/>
              <a:ext cx="6302" cy="227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r>
                <a:rPr lang="en-US" altLang="zh-CN" sz="8800">
                  <a:solidFill>
                    <a:schemeClr val="bg1"/>
                  </a:solidFill>
                  <a:latin typeface="等线 Light" panose="02010600030101010101" charset="-122"/>
                  <a:ea typeface="等线 Light" panose="02010600030101010101" charset="-122"/>
                  <a:cs typeface="Segoe UI Semilight" panose="020B0402040204020203" pitchFamily="34" charset="0"/>
                </a:rPr>
                <a:t>4. </a:t>
              </a:r>
              <a:r>
                <a:rPr lang="en-US" altLang="zh-CN" sz="2000">
                  <a:solidFill>
                    <a:schemeClr val="bg1"/>
                  </a:solidFill>
                  <a:latin typeface="等线 Light" panose="02010600030101010101" charset="-122"/>
                  <a:ea typeface="等线 Light" panose="02010600030101010101" charset="-122"/>
                  <a:cs typeface="Segoe UI Semilight" panose="020B0402040204020203" pitchFamily="34" charset="0"/>
                </a:rPr>
                <a:t>&gt;&gt;&gt;</a:t>
              </a:r>
              <a:endParaRPr lang="en-US" altLang="zh-CN" sz="200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25" name="标题 25"/>
            <p:cNvSpPr>
              <a:spLocks noGrp="1"/>
            </p:cNvSpPr>
            <p:nvPr>
              <p:custDataLst>
                <p:tags r:id="rId3"/>
              </p:custDataLst>
            </p:nvPr>
          </p:nvSpPr>
          <p:spPr>
            <a:xfrm>
              <a:off x="6720" y="5768"/>
              <a:ext cx="7606" cy="14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101600" tIns="38100" rIns="25400" bIns="38100" rtlCol="0" anchor="t" anchorCtr="0">
              <a:noAutofit/>
            </a:bodyPr>
            <a:lstStyle>
              <a:lvl1pPr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5400" b="0" u="none" strike="noStrike" kern="1200" cap="none" spc="600" normalizeH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4000" b="1">
                  <a:solidFill>
                    <a:schemeClr val="bg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点击此处添加标题</a:t>
              </a:r>
              <a:endParaRPr lang="zh-CN" altLang="en-US" sz="4000" b="1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" name="副标题 9"/>
            <p:cNvSpPr>
              <a:spLocks noGrp="1"/>
            </p:cNvSpPr>
            <p:nvPr>
              <p:custDataLst>
                <p:tags r:id="rId4"/>
              </p:custDataLst>
            </p:nvPr>
          </p:nvSpPr>
          <p:spPr>
            <a:xfrm>
              <a:off x="6820" y="6787"/>
              <a:ext cx="9632" cy="190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lnSpc>
                  <a:spcPct val="100000"/>
                </a:lnSpc>
                <a:buNone/>
              </a:pPr>
              <a:r>
                <a:rPr lang="en-US" altLang="zh-CN" sz="1200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  <a:cs typeface="+mn-lt"/>
                  <a:sym typeface="+mn-ea"/>
                </a:rPr>
                <a:t>Add your relevant content here.Add your relevant content here.Add your relevant content here.Add your relevant content here.Add your relevant content here.Add your relevant content here.</a:t>
              </a:r>
              <a:endParaRPr lang="en-US" altLang="zh-CN" sz="12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  <a:cs typeface="+mn-lt"/>
                <a:sym typeface="+mn-ea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720" y="2553"/>
              <a:ext cx="11910" cy="5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pPr algn="dist"/>
              <a:r>
                <a:rPr lang="en-US" altLang="zh-CN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</a:rPr>
                <a:t>Creative watercolor ink</a:t>
              </a:r>
              <a:endParaRPr lang="en-US" altLang="zh-CN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1985625" y="618490"/>
            <a:ext cx="76200" cy="3728720"/>
          </a:xfrm>
          <a:prstGeom prst="rect">
            <a:avLst/>
          </a:prstGeom>
          <a:solidFill>
            <a:srgbClr val="60998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39145" y="4858385"/>
            <a:ext cx="1122680" cy="393700"/>
          </a:xfrm>
          <a:prstGeom prst="rect">
            <a:avLst/>
          </a:prstGeom>
          <a:solidFill>
            <a:srgbClr val="E093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066145" y="4985385"/>
            <a:ext cx="1122680" cy="393700"/>
          </a:xfrm>
          <a:prstGeom prst="rect">
            <a:avLst/>
          </a:prstGeom>
          <a:solidFill>
            <a:srgbClr val="BA3D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635" y="4589780"/>
            <a:ext cx="2988945" cy="76200"/>
          </a:xfrm>
          <a:prstGeom prst="rect">
            <a:avLst/>
          </a:prstGeom>
          <a:solidFill>
            <a:srgbClr val="E093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5125" y="4472940"/>
            <a:ext cx="367665" cy="2220595"/>
          </a:xfrm>
          <a:prstGeom prst="rect">
            <a:avLst/>
          </a:prstGeom>
          <a:solidFill>
            <a:srgbClr val="60998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35" y="-3175"/>
            <a:ext cx="12188190" cy="6864350"/>
            <a:chOff x="1" y="-5"/>
            <a:chExt cx="19194" cy="1081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" y="-5"/>
              <a:ext cx="19193" cy="10810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1" y="-5"/>
              <a:ext cx="19194" cy="10810"/>
            </a:xfrm>
            <a:prstGeom prst="rect">
              <a:avLst/>
            </a:prstGeom>
            <a:solidFill>
              <a:srgbClr val="FF0000">
                <a:alpha val="2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192088" y="172085"/>
            <a:ext cx="11805285" cy="6513830"/>
          </a:xfrm>
          <a:prstGeom prst="rect">
            <a:avLst/>
          </a:prstGeom>
          <a:solidFill>
            <a:srgbClr val="663D4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979785" y="172085"/>
            <a:ext cx="361950" cy="850900"/>
          </a:xfrm>
          <a:prstGeom prst="rect">
            <a:avLst/>
          </a:prstGeom>
          <a:solidFill>
            <a:srgbClr val="60998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87985" y="6292215"/>
            <a:ext cx="1122680" cy="393700"/>
          </a:xfrm>
          <a:prstGeom prst="rect">
            <a:avLst/>
          </a:prstGeom>
          <a:solidFill>
            <a:srgbClr val="E093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92785" y="6292215"/>
            <a:ext cx="894080" cy="393700"/>
          </a:xfrm>
          <a:prstGeom prst="rect">
            <a:avLst/>
          </a:prstGeom>
          <a:solidFill>
            <a:srgbClr val="BA3D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/>
          <a:srcRect l="21839" r="21839"/>
          <a:stretch>
            <a:fillRect/>
          </a:stretch>
        </p:blipFill>
        <p:spPr>
          <a:xfrm>
            <a:off x="812800" y="1824990"/>
            <a:ext cx="2978785" cy="2978785"/>
          </a:xfrm>
          <a:prstGeom prst="donu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8" name="矩形 47"/>
          <p:cNvSpPr/>
          <p:nvPr/>
        </p:nvSpPr>
        <p:spPr>
          <a:xfrm>
            <a:off x="2197100" y="172085"/>
            <a:ext cx="205105" cy="6513830"/>
          </a:xfrm>
          <a:prstGeom prst="rect">
            <a:avLst/>
          </a:prstGeom>
          <a:solidFill>
            <a:srgbClr val="6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 rot="5400000">
            <a:off x="3637280" y="57150"/>
            <a:ext cx="104775" cy="6513830"/>
          </a:xfrm>
          <a:prstGeom prst="rect">
            <a:avLst/>
          </a:prstGeom>
          <a:solidFill>
            <a:srgbClr val="6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2"/>
          <a:srcRect t="10506" b="10506"/>
          <a:stretch>
            <a:fillRect/>
          </a:stretch>
        </p:blipFill>
        <p:spPr>
          <a:xfrm rot="5400000">
            <a:off x="1664335" y="2672715"/>
            <a:ext cx="1270635" cy="127063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文本框 50"/>
          <p:cNvSpPr txBox="1"/>
          <p:nvPr/>
        </p:nvSpPr>
        <p:spPr>
          <a:xfrm>
            <a:off x="2303780" y="2706370"/>
            <a:ext cx="4643120" cy="14452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l"/>
            <a:r>
              <a:rPr lang="en-US" altLang="zh-CN" sz="4400" b="1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</a:rPr>
              <a:t>ADD THE TITLE HERE</a:t>
            </a:r>
            <a:endParaRPr lang="en-US" altLang="zh-CN" sz="4400" b="1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</a:endParaRPr>
          </a:p>
        </p:txBody>
      </p:sp>
      <p:sp>
        <p:nvSpPr>
          <p:cNvPr id="76" name="副标题 9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889115" y="2142490"/>
            <a:ext cx="4271010" cy="3540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  <a:cs typeface="+mn-lt"/>
                <a:sym typeface="+mn-ea"/>
              </a:rPr>
              <a:t>Add your relevant content here.Add your relevant content here.</a:t>
            </a:r>
            <a:endParaRPr lang="en-US" altLang="zh-CN" sz="1200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  <a:cs typeface="+mn-lt"/>
                <a:sym typeface="+mn-ea"/>
              </a:rPr>
              <a:t>Add your relevant content here.Add your relevant content here.Add your relevant content here.</a:t>
            </a:r>
            <a:endParaRPr lang="en-US" altLang="zh-CN" sz="1200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  <a:cs typeface="+mn-lt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  <a:cs typeface="+mn-lt"/>
                <a:sym typeface="+mn-ea"/>
              </a:rPr>
              <a:t>Add your relevant content here.Add your relevant content here.Add your relevant content here.Add your relevant content here.Add your relevant content here.Add your relevant content here.</a:t>
            </a:r>
            <a:endParaRPr lang="en-US" altLang="zh-CN" sz="1200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  <a:cs typeface="+mn-lt"/>
                <a:sym typeface="+mn-ea"/>
              </a:rPr>
              <a:t>Add your relevant content here.Add your relevant content here.Add your relevant content here.</a:t>
            </a:r>
            <a:endParaRPr lang="en-US" altLang="zh-CN" sz="1200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  <a:cs typeface="+mn-lt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zh-CN" sz="1200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  <a:cs typeface="+mn-lt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35" y="-3175"/>
            <a:ext cx="12188190" cy="6864350"/>
            <a:chOff x="1" y="-5"/>
            <a:chExt cx="19194" cy="1081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" y="-5"/>
              <a:ext cx="19193" cy="10810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1" y="-5"/>
              <a:ext cx="19194" cy="10810"/>
            </a:xfrm>
            <a:prstGeom prst="rect">
              <a:avLst/>
            </a:prstGeom>
            <a:solidFill>
              <a:srgbClr val="FF0000">
                <a:alpha val="2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192405" y="172085"/>
            <a:ext cx="11805920" cy="6513830"/>
          </a:xfrm>
          <a:prstGeom prst="rect">
            <a:avLst/>
          </a:prstGeom>
          <a:solidFill>
            <a:srgbClr val="663D46">
              <a:alpha val="5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979785" y="172085"/>
            <a:ext cx="361950" cy="850900"/>
          </a:xfrm>
          <a:prstGeom prst="rect">
            <a:avLst/>
          </a:prstGeom>
          <a:solidFill>
            <a:srgbClr val="60998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197100" y="172085"/>
            <a:ext cx="205105" cy="6513830"/>
          </a:xfrm>
          <a:prstGeom prst="rect">
            <a:avLst/>
          </a:prstGeom>
          <a:solidFill>
            <a:srgbClr val="6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 rot="5400000">
            <a:off x="4727575" y="-1673225"/>
            <a:ext cx="942975" cy="6741795"/>
          </a:xfrm>
          <a:prstGeom prst="rect">
            <a:avLst/>
          </a:prstGeom>
          <a:solidFill>
            <a:srgbClr val="6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2405" y="172085"/>
            <a:ext cx="5926455" cy="6513830"/>
          </a:xfrm>
          <a:prstGeom prst="rect">
            <a:avLst/>
          </a:prstGeom>
          <a:solidFill>
            <a:srgbClr val="663D4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60120" y="723900"/>
            <a:ext cx="4391025" cy="14452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</a:rPr>
              <a:t>Add </a:t>
            </a:r>
            <a:endParaRPr lang="en-US" altLang="zh-CN" sz="4400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</a:endParaRPr>
          </a:p>
          <a:p>
            <a:pPr algn="l"/>
            <a:r>
              <a:rPr lang="en-US" altLang="zh-CN" sz="44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</a:rPr>
              <a:t>the title here</a:t>
            </a:r>
            <a:endParaRPr lang="en-US" altLang="zh-CN" sz="4400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</a:endParaRPr>
          </a:p>
        </p:txBody>
      </p:sp>
      <p:sp>
        <p:nvSpPr>
          <p:cNvPr id="76" name="副标题 9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080135" y="2524125"/>
            <a:ext cx="4271010" cy="3540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  <a:cs typeface="+mn-lt"/>
                <a:sym typeface="+mn-ea"/>
              </a:rPr>
              <a:t>Add your relevant content here.Add your relevant content here.</a:t>
            </a:r>
            <a:endParaRPr lang="en-US" altLang="zh-CN" sz="1200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  <a:cs typeface="+mn-lt"/>
                <a:sym typeface="+mn-ea"/>
              </a:rPr>
              <a:t>Add your relevant content here.Add your relevant content here.Add your relevant content here.</a:t>
            </a:r>
            <a:endParaRPr lang="en-US" altLang="zh-CN" sz="1200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  <a:cs typeface="+mn-lt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  <a:cs typeface="+mn-lt"/>
                <a:sym typeface="+mn-ea"/>
              </a:rPr>
              <a:t>Add your relevant content here.Add your relevant content here.Add your relevant content here.Add your relevant content here.Add your relevant content here.Add your relevant content here.</a:t>
            </a:r>
            <a:endParaRPr lang="en-US" altLang="zh-CN" sz="1200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  <a:cs typeface="+mn-lt"/>
                <a:sym typeface="+mn-ea"/>
              </a:rPr>
              <a:t>Add your relevant content here.Add your relevant content here.Add your relevant content here.</a:t>
            </a:r>
            <a:endParaRPr lang="en-US" altLang="zh-CN" sz="1200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  <a:cs typeface="+mn-lt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zh-CN" sz="1200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  <a:cs typeface="+mn-lt"/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87985" y="6292215"/>
            <a:ext cx="1122680" cy="393700"/>
          </a:xfrm>
          <a:prstGeom prst="rect">
            <a:avLst/>
          </a:prstGeom>
          <a:solidFill>
            <a:srgbClr val="E093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92785" y="6292215"/>
            <a:ext cx="894080" cy="393700"/>
          </a:xfrm>
          <a:prstGeom prst="rect">
            <a:avLst/>
          </a:prstGeom>
          <a:solidFill>
            <a:srgbClr val="BA3D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92290" y="1482090"/>
            <a:ext cx="4543425" cy="4371975"/>
          </a:xfrm>
          <a:prstGeom prst="rect">
            <a:avLst/>
          </a:prstGeom>
          <a:noFill/>
          <a:ln>
            <a:solidFill>
              <a:schemeClr val="bg1">
                <a:alpha val="7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7469505" y="2613660"/>
            <a:ext cx="3370580" cy="2489835"/>
          </a:xfrm>
        </p:spPr>
        <p:txBody>
          <a:bodyPr>
            <a:normAutofit lnSpcReduction="10000"/>
          </a:bodyPr>
          <a:p>
            <a:pPr algn="l"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Kozuka Gothic Pro L" panose="020B0200000000000000" charset="-128"/>
                <a:ea typeface="Kozuka Gothic Pro L" panose="020B0200000000000000" charset="-128"/>
                <a:cs typeface="+mn-lt"/>
              </a:rPr>
              <a:t>Add your relevant content here.Add your relevant content here.Add your relevant content here.</a:t>
            </a:r>
            <a:endParaRPr lang="en-US" altLang="zh-CN" sz="1200">
              <a:solidFill>
                <a:schemeClr val="bg1"/>
              </a:solidFill>
              <a:latin typeface="Kozuka Gothic Pro L" panose="020B0200000000000000" charset="-128"/>
              <a:ea typeface="Kozuka Gothic Pro L" panose="020B0200000000000000" charset="-128"/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Kozuka Gothic Pro L" panose="020B0200000000000000" charset="-128"/>
                <a:ea typeface="Kozuka Gothic Pro L" panose="020B0200000000000000" charset="-128"/>
                <a:cs typeface="+mn-lt"/>
                <a:sym typeface="+mn-ea"/>
              </a:rPr>
              <a:t>Add your relevant content here.Add your relevant content here.</a:t>
            </a:r>
            <a:endParaRPr lang="en-US" altLang="zh-CN" sz="1200">
              <a:solidFill>
                <a:schemeClr val="bg1"/>
              </a:solidFill>
              <a:latin typeface="Kozuka Gothic Pro L" panose="020B0200000000000000" charset="-128"/>
              <a:ea typeface="Kozuka Gothic Pro L" panose="020B0200000000000000" charset="-128"/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Kozuka Gothic Pro L" panose="020B0200000000000000" charset="-128"/>
                <a:ea typeface="Kozuka Gothic Pro L" panose="020B0200000000000000" charset="-128"/>
                <a:cs typeface="+mn-lt"/>
                <a:sym typeface="+mn-ea"/>
              </a:rPr>
              <a:t>Add your relevant content here.Add your relevant content here.Add your relevant content here.Add your relevant content here.</a:t>
            </a:r>
            <a:endParaRPr lang="en-US" altLang="zh-CN" sz="1200">
              <a:solidFill>
                <a:schemeClr val="bg1"/>
              </a:solidFill>
              <a:latin typeface="Kozuka Gothic Pro L" panose="020B0200000000000000" charset="-128"/>
              <a:ea typeface="Kozuka Gothic Pro L" panose="020B0200000000000000" charset="-128"/>
              <a:cs typeface="+mn-lt"/>
            </a:endParaRPr>
          </a:p>
          <a:p>
            <a:pPr algn="l">
              <a:lnSpc>
                <a:spcPct val="150000"/>
              </a:lnSpc>
            </a:pPr>
            <a:endParaRPr lang="en-US" altLang="zh-CN" sz="1200">
              <a:solidFill>
                <a:schemeClr val="bg1"/>
              </a:solidFill>
              <a:latin typeface="Kozuka Gothic Pro L" panose="020B0200000000000000" charset="-128"/>
              <a:ea typeface="Kozuka Gothic Pro L" panose="020B0200000000000000" charset="-128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88760" y="1494790"/>
            <a:ext cx="4391025" cy="5219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l"/>
            <a:r>
              <a:rPr lang="en-US" altLang="zh-CN" sz="28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</a:rPr>
              <a:t>Add the title here</a:t>
            </a:r>
            <a:endParaRPr lang="en-US" altLang="zh-CN" sz="2800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t="10506" b="10506"/>
          <a:stretch>
            <a:fillRect/>
          </a:stretch>
        </p:blipFill>
        <p:spPr>
          <a:xfrm rot="5400000">
            <a:off x="5960745" y="5227955"/>
            <a:ext cx="1270635" cy="127063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35" y="-3175"/>
            <a:ext cx="12188190" cy="6864350"/>
            <a:chOff x="1" y="-5"/>
            <a:chExt cx="19194" cy="1081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" y="-5"/>
              <a:ext cx="19193" cy="10810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1" y="-5"/>
              <a:ext cx="19194" cy="10810"/>
            </a:xfrm>
            <a:prstGeom prst="rect">
              <a:avLst/>
            </a:prstGeom>
            <a:solidFill>
              <a:srgbClr val="FF0000">
                <a:alpha val="2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2025015" y="1492885"/>
            <a:ext cx="8139430" cy="3944620"/>
          </a:xfrm>
          <a:prstGeom prst="rect">
            <a:avLst/>
          </a:prstGeom>
          <a:solidFill>
            <a:srgbClr val="663D46">
              <a:alpha val="9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副标题 9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3318828" y="4639945"/>
            <a:ext cx="5551805" cy="979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12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  <a:cs typeface="+mn-lt"/>
              </a:rPr>
              <a:t>Add your relevant content here.Add your relevant content here.Add your relevant content here.</a:t>
            </a:r>
            <a:endParaRPr lang="en-US" altLang="zh-CN" sz="1200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  <a:cs typeface="+mn-lt"/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653348" y="3147695"/>
            <a:ext cx="6882765" cy="5219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dist"/>
            <a:r>
              <a:rPr lang="en-US" altLang="zh-CN" sz="28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</a:rPr>
              <a:t>THANKS</a:t>
            </a:r>
            <a:endParaRPr lang="en-US" altLang="zh-CN" sz="2800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01913" y="2281555"/>
            <a:ext cx="6985635" cy="10147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dist"/>
            <a:r>
              <a:rPr lang="zh-CN" altLang="en-US" sz="6000" b="1">
                <a:solidFill>
                  <a:srgbClr val="FCD52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感谢您的聆听</a:t>
            </a:r>
            <a:endParaRPr lang="zh-CN" altLang="en-US" sz="6000" b="1">
              <a:solidFill>
                <a:srgbClr val="FCD52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733733" y="1892935"/>
            <a:ext cx="72199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925820" y="4291965"/>
            <a:ext cx="337185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3" name="图片 12" descr="612b165a13e12392ea9d13a63a43b42877c6eb91544e4-HBhbtx_fw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40000">
            <a:off x="9186545" y="3150235"/>
            <a:ext cx="2512695" cy="3458845"/>
          </a:xfrm>
          <a:prstGeom prst="rect">
            <a:avLst/>
          </a:prstGeom>
        </p:spPr>
      </p:pic>
      <p:grpSp>
        <p:nvGrpSpPr>
          <p:cNvPr id="31" name="组合 30"/>
          <p:cNvGrpSpPr/>
          <p:nvPr>
            <p:custDataLst>
              <p:tags r:id="rId4"/>
            </p:custDataLst>
          </p:nvPr>
        </p:nvGrpSpPr>
        <p:grpSpPr>
          <a:xfrm rot="8100000">
            <a:off x="-542925" y="-1106170"/>
            <a:ext cx="3950335" cy="4290695"/>
            <a:chOff x="918" y="2084"/>
            <a:chExt cx="7500" cy="8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" name="PA-任意多边形 1"/>
            <p:cNvSpPr/>
            <p:nvPr>
              <p:custDataLst>
                <p:tags r:id="rId5"/>
              </p:custDataLst>
            </p:nvPr>
          </p:nvSpPr>
          <p:spPr>
            <a:xfrm rot="822341">
              <a:off x="5403" y="8257"/>
              <a:ext cx="1058" cy="864"/>
            </a:xfrm>
            <a:custGeom>
              <a:avLst/>
              <a:gdLst/>
              <a:ahLst/>
              <a:cxnLst/>
              <a:rect l="0" t="0" r="0" b="0"/>
              <a:pathLst>
                <a:path w="2471308" h="2019301">
                  <a:moveTo>
                    <a:pt x="2395107" y="2019300"/>
                  </a:moveTo>
                  <a:cubicBezTo>
                    <a:pt x="2395107" y="2019300"/>
                    <a:pt x="1010807" y="1143000"/>
                    <a:pt x="896507" y="1079500"/>
                  </a:cubicBezTo>
                  <a:cubicBezTo>
                    <a:pt x="782201" y="1016009"/>
                    <a:pt x="20207" y="406400"/>
                    <a:pt x="7507" y="266700"/>
                  </a:cubicBezTo>
                  <a:cubicBezTo>
                    <a:pt x="0" y="177958"/>
                    <a:pt x="0" y="88742"/>
                    <a:pt x="7507" y="0"/>
                  </a:cubicBezTo>
                  <a:cubicBezTo>
                    <a:pt x="7507" y="0"/>
                    <a:pt x="286907" y="419100"/>
                    <a:pt x="388507" y="508000"/>
                  </a:cubicBezTo>
                  <a:cubicBezTo>
                    <a:pt x="490101" y="596908"/>
                    <a:pt x="807607" y="914400"/>
                    <a:pt x="1468007" y="1295400"/>
                  </a:cubicBezTo>
                  <a:cubicBezTo>
                    <a:pt x="2128418" y="1676381"/>
                    <a:pt x="2471307" y="1981200"/>
                    <a:pt x="2471307" y="1981200"/>
                  </a:cubicBezTo>
                </a:path>
              </a:pathLst>
            </a:custGeom>
            <a:blipFill dpi="0" rotWithShape="0">
              <a:blip r:embed="rId6" cstate="screen"/>
              <a:srcRect/>
              <a:tile tx="-2848380.70748607" ty="-4348376.53926428" sx="100000" sy="100000"/>
            </a:blipFill>
            <a:ln w="63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_ImportSvg_636772883520059434"/>
            <p:cNvSpPr/>
            <p:nvPr>
              <p:custDataLst>
                <p:tags r:id="rId7"/>
              </p:custDataLst>
            </p:nvPr>
          </p:nvSpPr>
          <p:spPr>
            <a:xfrm rot="822341">
              <a:off x="918" y="2084"/>
              <a:ext cx="7500" cy="8146"/>
            </a:xfrm>
            <a:custGeom>
              <a:avLst/>
              <a:gdLst/>
              <a:ahLst/>
              <a:cxnLst/>
              <a:rect l="l" t="t" r="r" b="b"/>
              <a:pathLst>
                <a:path w="17525240" h="19033751">
                  <a:moveTo>
                    <a:pt x="17186529" y="11186033"/>
                  </a:moveTo>
                  <a:cubicBezTo>
                    <a:pt x="17167606" y="11184509"/>
                    <a:pt x="17155033" y="11176381"/>
                    <a:pt x="17156939" y="11155172"/>
                  </a:cubicBezTo>
                  <a:cubicBezTo>
                    <a:pt x="17285590" y="11149457"/>
                    <a:pt x="17409796" y="11085576"/>
                    <a:pt x="17525239" y="11030458"/>
                  </a:cubicBezTo>
                  <a:cubicBezTo>
                    <a:pt x="17294099" y="10927461"/>
                    <a:pt x="16989172" y="10936986"/>
                    <a:pt x="16769335" y="11060302"/>
                  </a:cubicBezTo>
                  <a:cubicBezTo>
                    <a:pt x="16794735" y="11028934"/>
                    <a:pt x="16819499" y="10997437"/>
                    <a:pt x="16845535" y="10966831"/>
                  </a:cubicBezTo>
                  <a:cubicBezTo>
                    <a:pt x="16648812" y="10913872"/>
                    <a:pt x="16435960" y="10989563"/>
                    <a:pt x="16298292" y="11137137"/>
                  </a:cubicBezTo>
                  <a:cubicBezTo>
                    <a:pt x="16303789" y="11064343"/>
                    <a:pt x="16328315" y="10994272"/>
                    <a:pt x="16369412" y="10933937"/>
                  </a:cubicBezTo>
                  <a:cubicBezTo>
                    <a:pt x="16414497" y="10863198"/>
                    <a:pt x="15985364" y="11109578"/>
                    <a:pt x="15943835" y="11156060"/>
                  </a:cubicBezTo>
                  <a:cubicBezTo>
                    <a:pt x="15889097" y="11082527"/>
                    <a:pt x="15984094" y="10984356"/>
                    <a:pt x="16025115" y="10937367"/>
                  </a:cubicBezTo>
                  <a:cubicBezTo>
                    <a:pt x="15783815" y="10869802"/>
                    <a:pt x="15509622" y="10879200"/>
                    <a:pt x="15294865" y="11018520"/>
                  </a:cubicBezTo>
                  <a:cubicBezTo>
                    <a:pt x="15288388" y="10944733"/>
                    <a:pt x="15342236" y="10901552"/>
                    <a:pt x="15398752" y="10870057"/>
                  </a:cubicBezTo>
                  <a:cubicBezTo>
                    <a:pt x="15035150" y="11009757"/>
                    <a:pt x="14777975" y="11159363"/>
                    <a:pt x="14512165" y="11327257"/>
                  </a:cubicBezTo>
                  <a:cubicBezTo>
                    <a:pt x="14977875" y="11014837"/>
                    <a:pt x="15451965" y="10591419"/>
                    <a:pt x="15848967" y="10224643"/>
                  </a:cubicBezTo>
                  <a:cubicBezTo>
                    <a:pt x="15819504" y="10216007"/>
                    <a:pt x="15789785" y="10208006"/>
                    <a:pt x="15760067" y="10199243"/>
                  </a:cubicBezTo>
                  <a:cubicBezTo>
                    <a:pt x="16023465" y="9998074"/>
                    <a:pt x="16263623" y="9721087"/>
                    <a:pt x="16393544" y="9425939"/>
                  </a:cubicBezTo>
                  <a:cubicBezTo>
                    <a:pt x="16215744" y="9502901"/>
                    <a:pt x="15994763" y="9501377"/>
                    <a:pt x="15809344" y="9519538"/>
                  </a:cubicBezTo>
                  <a:cubicBezTo>
                    <a:pt x="16111857" y="9392538"/>
                    <a:pt x="16396210" y="9151238"/>
                    <a:pt x="16520544" y="8852153"/>
                  </a:cubicBezTo>
                  <a:cubicBezTo>
                    <a:pt x="16469744" y="8876792"/>
                    <a:pt x="16418944" y="8888730"/>
                    <a:pt x="16366111" y="8877553"/>
                  </a:cubicBezTo>
                  <a:cubicBezTo>
                    <a:pt x="16477999" y="8773160"/>
                    <a:pt x="16627097" y="8636253"/>
                    <a:pt x="16623286" y="8479155"/>
                  </a:cubicBezTo>
                  <a:cubicBezTo>
                    <a:pt x="16491841" y="8535288"/>
                    <a:pt x="16353284" y="8558911"/>
                    <a:pt x="16214727" y="8573897"/>
                  </a:cubicBezTo>
                  <a:cubicBezTo>
                    <a:pt x="16510256" y="8429117"/>
                    <a:pt x="16726156" y="8154797"/>
                    <a:pt x="16786227" y="7849997"/>
                  </a:cubicBezTo>
                  <a:cubicBezTo>
                    <a:pt x="16692786" y="7886851"/>
                    <a:pt x="16593175" y="7905558"/>
                    <a:pt x="16492730" y="7905115"/>
                  </a:cubicBezTo>
                  <a:cubicBezTo>
                    <a:pt x="16558135" y="7863205"/>
                    <a:pt x="16937230" y="7516368"/>
                    <a:pt x="16902178" y="7528814"/>
                  </a:cubicBezTo>
                  <a:cubicBezTo>
                    <a:pt x="16867125" y="7541261"/>
                    <a:pt x="16772765" y="7561199"/>
                    <a:pt x="16725520" y="7541514"/>
                  </a:cubicBezTo>
                  <a:cubicBezTo>
                    <a:pt x="16834458" y="7490286"/>
                    <a:pt x="16930080" y="7414571"/>
                    <a:pt x="17004920" y="7320280"/>
                  </a:cubicBezTo>
                  <a:cubicBezTo>
                    <a:pt x="16979520" y="7332980"/>
                    <a:pt x="16959073" y="7332980"/>
                    <a:pt x="16948279" y="7307580"/>
                  </a:cubicBezTo>
                  <a:cubicBezTo>
                    <a:pt x="17108298" y="7205980"/>
                    <a:pt x="17226663" y="7043039"/>
                    <a:pt x="17339058" y="6896736"/>
                  </a:cubicBezTo>
                  <a:cubicBezTo>
                    <a:pt x="16981425" y="6954648"/>
                    <a:pt x="16599410" y="7191503"/>
                    <a:pt x="16396337" y="7490588"/>
                  </a:cubicBezTo>
                  <a:cubicBezTo>
                    <a:pt x="16409037" y="7437248"/>
                    <a:pt x="16421737" y="7384162"/>
                    <a:pt x="16435453" y="7330949"/>
                  </a:cubicBezTo>
                  <a:cubicBezTo>
                    <a:pt x="16152369" y="7418452"/>
                    <a:pt x="15928595" y="7660005"/>
                    <a:pt x="15845030" y="7924928"/>
                  </a:cubicBezTo>
                  <a:cubicBezTo>
                    <a:pt x="15805914" y="7829551"/>
                    <a:pt x="15796008" y="7759828"/>
                    <a:pt x="15809469" y="7647814"/>
                  </a:cubicBezTo>
                  <a:cubicBezTo>
                    <a:pt x="15822926" y="7535799"/>
                    <a:pt x="15430500" y="8126730"/>
                    <a:pt x="15406370" y="8208772"/>
                  </a:cubicBezTo>
                  <a:cubicBezTo>
                    <a:pt x="15291307" y="8168386"/>
                    <a:pt x="15351125" y="7989570"/>
                    <a:pt x="15374111" y="7907274"/>
                  </a:cubicBezTo>
                  <a:cubicBezTo>
                    <a:pt x="15025115" y="8012049"/>
                    <a:pt x="14756637" y="8291195"/>
                    <a:pt x="14569948" y="8604250"/>
                  </a:cubicBezTo>
                  <a:cubicBezTo>
                    <a:pt x="14515973" y="8528050"/>
                    <a:pt x="14606524" y="8362950"/>
                    <a:pt x="14658848" y="8286750"/>
                  </a:cubicBezTo>
                  <a:cubicBezTo>
                    <a:pt x="14481048" y="8439150"/>
                    <a:pt x="14282801" y="8593709"/>
                    <a:pt x="13985748" y="9086850"/>
                  </a:cubicBezTo>
                  <a:cubicBezTo>
                    <a:pt x="14361286" y="8444230"/>
                    <a:pt x="15312644" y="6844919"/>
                    <a:pt x="15276576" y="6027928"/>
                  </a:cubicBezTo>
                  <a:cubicBezTo>
                    <a:pt x="15221586" y="6134862"/>
                    <a:pt x="15148813" y="6236081"/>
                    <a:pt x="15035276" y="6219825"/>
                  </a:cubicBezTo>
                  <a:cubicBezTo>
                    <a:pt x="15274671" y="5814060"/>
                    <a:pt x="15319375" y="5287645"/>
                    <a:pt x="15241015" y="4819523"/>
                  </a:cubicBezTo>
                  <a:cubicBezTo>
                    <a:pt x="15163800" y="4895723"/>
                    <a:pt x="15001239" y="5073523"/>
                    <a:pt x="14893289" y="4964430"/>
                  </a:cubicBezTo>
                  <a:cubicBezTo>
                    <a:pt x="14969489" y="4886960"/>
                    <a:pt x="15398750" y="4074541"/>
                    <a:pt x="15284323" y="4157472"/>
                  </a:cubicBezTo>
                  <a:cubicBezTo>
                    <a:pt x="15169891" y="4240397"/>
                    <a:pt x="15087346" y="4271772"/>
                    <a:pt x="14961361" y="4283583"/>
                  </a:cubicBezTo>
                  <a:cubicBezTo>
                    <a:pt x="15205201" y="4026535"/>
                    <a:pt x="15345790" y="3621024"/>
                    <a:pt x="15285211" y="3240024"/>
                  </a:cubicBezTo>
                  <a:cubicBezTo>
                    <a:pt x="15234411" y="3288792"/>
                    <a:pt x="15183611" y="3334893"/>
                    <a:pt x="15132048" y="3381883"/>
                  </a:cubicBezTo>
                  <a:cubicBezTo>
                    <a:pt x="15347948" y="2965450"/>
                    <a:pt x="15395319" y="2379599"/>
                    <a:pt x="15261208" y="1929638"/>
                  </a:cubicBezTo>
                  <a:cubicBezTo>
                    <a:pt x="15163164" y="2148586"/>
                    <a:pt x="15050388" y="2384044"/>
                    <a:pt x="15027528" y="2631186"/>
                  </a:cubicBezTo>
                  <a:cubicBezTo>
                    <a:pt x="14994381" y="2633726"/>
                    <a:pt x="14983205" y="2609088"/>
                    <a:pt x="14982951" y="2572766"/>
                  </a:cubicBezTo>
                  <a:cubicBezTo>
                    <a:pt x="14920965" y="2717372"/>
                    <a:pt x="14891110" y="2873710"/>
                    <a:pt x="14895447" y="3030982"/>
                  </a:cubicBezTo>
                  <a:cubicBezTo>
                    <a:pt x="14847187" y="2988437"/>
                    <a:pt x="14816835" y="2867025"/>
                    <a:pt x="14811119" y="2818765"/>
                  </a:cubicBezTo>
                  <a:cubicBezTo>
                    <a:pt x="14805408" y="2770505"/>
                    <a:pt x="14635225" y="3419729"/>
                    <a:pt x="14625572" y="3520948"/>
                  </a:cubicBezTo>
                  <a:cubicBezTo>
                    <a:pt x="14569398" y="3403614"/>
                    <a:pt x="14534973" y="3277063"/>
                    <a:pt x="14523972" y="3147441"/>
                  </a:cubicBezTo>
                  <a:cubicBezTo>
                    <a:pt x="14224126" y="3401441"/>
                    <a:pt x="14042642" y="3818382"/>
                    <a:pt x="14047341" y="4248531"/>
                  </a:cubicBezTo>
                  <a:cubicBezTo>
                    <a:pt x="13987270" y="4078859"/>
                    <a:pt x="13936470" y="3903980"/>
                    <a:pt x="13925294" y="3717544"/>
                  </a:cubicBezTo>
                  <a:cubicBezTo>
                    <a:pt x="13751939" y="3807714"/>
                    <a:pt x="13683994" y="4063746"/>
                    <a:pt x="13631416" y="4256532"/>
                  </a:cubicBezTo>
                  <a:cubicBezTo>
                    <a:pt x="13589505" y="4201922"/>
                    <a:pt x="13574775" y="4136390"/>
                    <a:pt x="13573630" y="4062222"/>
                  </a:cubicBezTo>
                  <a:cubicBezTo>
                    <a:pt x="13315186" y="4387215"/>
                    <a:pt x="13207617" y="4862957"/>
                    <a:pt x="13236192" y="5290312"/>
                  </a:cubicBezTo>
                  <a:cubicBezTo>
                    <a:pt x="13153134" y="5063871"/>
                    <a:pt x="13029436" y="4807712"/>
                    <a:pt x="13015466" y="4555744"/>
                  </a:cubicBezTo>
                  <a:cubicBezTo>
                    <a:pt x="12764260" y="4884801"/>
                    <a:pt x="12593699" y="5330444"/>
                    <a:pt x="12519150" y="5757672"/>
                  </a:cubicBezTo>
                  <a:cubicBezTo>
                    <a:pt x="12493750" y="5728208"/>
                    <a:pt x="12468350" y="5698490"/>
                    <a:pt x="12442950" y="5669534"/>
                  </a:cubicBezTo>
                  <a:cubicBezTo>
                    <a:pt x="12285597" y="6259068"/>
                    <a:pt x="12113766" y="6940803"/>
                    <a:pt x="12015341" y="7585583"/>
                  </a:cubicBezTo>
                  <a:cubicBezTo>
                    <a:pt x="12120626" y="6424930"/>
                    <a:pt x="12239498" y="4229100"/>
                    <a:pt x="12239498" y="4229100"/>
                  </a:cubicBezTo>
                  <a:lnTo>
                    <a:pt x="12137898" y="4292600"/>
                  </a:lnTo>
                  <a:cubicBezTo>
                    <a:pt x="12188698" y="3683000"/>
                    <a:pt x="11909298" y="3060700"/>
                    <a:pt x="11909298" y="3060700"/>
                  </a:cubicBezTo>
                  <a:cubicBezTo>
                    <a:pt x="11883898" y="3200400"/>
                    <a:pt x="11477498" y="3721100"/>
                    <a:pt x="11477498" y="3721100"/>
                  </a:cubicBezTo>
                  <a:cubicBezTo>
                    <a:pt x="11731498" y="3098800"/>
                    <a:pt x="11452098" y="2501900"/>
                    <a:pt x="11452098" y="2501900"/>
                  </a:cubicBezTo>
                  <a:cubicBezTo>
                    <a:pt x="11437050" y="2569761"/>
                    <a:pt x="11396019" y="2629028"/>
                    <a:pt x="11337798" y="2667000"/>
                  </a:cubicBezTo>
                  <a:cubicBezTo>
                    <a:pt x="11363198" y="2222500"/>
                    <a:pt x="11185398" y="2082800"/>
                    <a:pt x="11185398" y="2082800"/>
                  </a:cubicBezTo>
                  <a:cubicBezTo>
                    <a:pt x="11134598" y="2273300"/>
                    <a:pt x="10905998" y="2552700"/>
                    <a:pt x="10905998" y="2552700"/>
                  </a:cubicBezTo>
                  <a:cubicBezTo>
                    <a:pt x="11134598" y="1943100"/>
                    <a:pt x="10740898" y="1384300"/>
                    <a:pt x="10740898" y="1384300"/>
                  </a:cubicBezTo>
                  <a:cubicBezTo>
                    <a:pt x="10677398" y="1562100"/>
                    <a:pt x="10524998" y="1701800"/>
                    <a:pt x="10524998" y="1701800"/>
                  </a:cubicBezTo>
                  <a:cubicBezTo>
                    <a:pt x="10601198" y="1435100"/>
                    <a:pt x="10563098" y="889000"/>
                    <a:pt x="10550398" y="977900"/>
                  </a:cubicBezTo>
                  <a:cubicBezTo>
                    <a:pt x="10537698" y="1066800"/>
                    <a:pt x="10397998" y="1155700"/>
                    <a:pt x="10397998" y="1155700"/>
                  </a:cubicBezTo>
                  <a:cubicBezTo>
                    <a:pt x="10486898" y="952500"/>
                    <a:pt x="10448798" y="698500"/>
                    <a:pt x="10448798" y="698500"/>
                  </a:cubicBezTo>
                  <a:cubicBezTo>
                    <a:pt x="10436098" y="762000"/>
                    <a:pt x="10385298" y="736600"/>
                    <a:pt x="10385298" y="736600"/>
                  </a:cubicBezTo>
                  <a:cubicBezTo>
                    <a:pt x="10448798" y="596900"/>
                    <a:pt x="10359898" y="0"/>
                    <a:pt x="10359898" y="0"/>
                  </a:cubicBezTo>
                  <a:cubicBezTo>
                    <a:pt x="10359898" y="0"/>
                    <a:pt x="9877298" y="635000"/>
                    <a:pt x="10029698" y="1231900"/>
                  </a:cubicBezTo>
                  <a:lnTo>
                    <a:pt x="9915398" y="1041400"/>
                  </a:lnTo>
                  <a:cubicBezTo>
                    <a:pt x="9915398" y="1041400"/>
                    <a:pt x="9610598" y="1473200"/>
                    <a:pt x="9915398" y="2006600"/>
                  </a:cubicBezTo>
                  <a:cubicBezTo>
                    <a:pt x="9915398" y="2006600"/>
                    <a:pt x="9699498" y="1905000"/>
                    <a:pt x="9623298" y="1752600"/>
                  </a:cubicBezTo>
                  <a:cubicBezTo>
                    <a:pt x="9547085" y="1600207"/>
                    <a:pt x="9356598" y="2540000"/>
                    <a:pt x="9623298" y="3136900"/>
                  </a:cubicBezTo>
                  <a:cubicBezTo>
                    <a:pt x="9623298" y="3136900"/>
                    <a:pt x="9470898" y="3225800"/>
                    <a:pt x="9293098" y="2882900"/>
                  </a:cubicBezTo>
                  <a:cubicBezTo>
                    <a:pt x="9293098" y="2882900"/>
                    <a:pt x="8912098" y="3619500"/>
                    <a:pt x="9166098" y="4305300"/>
                  </a:cubicBezTo>
                  <a:cubicBezTo>
                    <a:pt x="9166098" y="4305300"/>
                    <a:pt x="9000998" y="4292600"/>
                    <a:pt x="8962898" y="4051300"/>
                  </a:cubicBezTo>
                  <a:cubicBezTo>
                    <a:pt x="8962898" y="4051300"/>
                    <a:pt x="8674989" y="4951349"/>
                    <a:pt x="9381998" y="6832600"/>
                  </a:cubicBezTo>
                  <a:cubicBezTo>
                    <a:pt x="9089898" y="6071616"/>
                    <a:pt x="8447151" y="4379087"/>
                    <a:pt x="8447151" y="4379087"/>
                  </a:cubicBezTo>
                  <a:lnTo>
                    <a:pt x="8369300" y="4483100"/>
                  </a:lnTo>
                  <a:cubicBezTo>
                    <a:pt x="8173212" y="3903218"/>
                    <a:pt x="7635621" y="3461258"/>
                    <a:pt x="7635621" y="3461258"/>
                  </a:cubicBezTo>
                  <a:cubicBezTo>
                    <a:pt x="7666609" y="3600958"/>
                    <a:pt x="7464552" y="4260215"/>
                    <a:pt x="7464552" y="4260215"/>
                  </a:cubicBezTo>
                  <a:cubicBezTo>
                    <a:pt x="7470140" y="3576701"/>
                    <a:pt x="6942963" y="3157982"/>
                    <a:pt x="6942963" y="3157982"/>
                  </a:cubicBezTo>
                  <a:cubicBezTo>
                    <a:pt x="6954145" y="3229371"/>
                    <a:pt x="6936411" y="3302272"/>
                    <a:pt x="6893687" y="3360547"/>
                  </a:cubicBezTo>
                  <a:cubicBezTo>
                    <a:pt x="6738747" y="2942971"/>
                    <a:pt x="6501003" y="2895854"/>
                    <a:pt x="6501003" y="2895854"/>
                  </a:cubicBezTo>
                  <a:cubicBezTo>
                    <a:pt x="6526403" y="3092958"/>
                    <a:pt x="6407531" y="3451860"/>
                    <a:pt x="6407531" y="3451860"/>
                  </a:cubicBezTo>
                  <a:cubicBezTo>
                    <a:pt x="6392418" y="2791460"/>
                    <a:pt x="5764403" y="2459228"/>
                    <a:pt x="5764403" y="2459228"/>
                  </a:cubicBezTo>
                  <a:cubicBezTo>
                    <a:pt x="5772023" y="2650363"/>
                    <a:pt x="5673725" y="2847086"/>
                    <a:pt x="5673725" y="2847086"/>
                  </a:cubicBezTo>
                  <a:cubicBezTo>
                    <a:pt x="5642864" y="2568956"/>
                    <a:pt x="5381625" y="2087245"/>
                    <a:pt x="5405120" y="2173986"/>
                  </a:cubicBezTo>
                  <a:cubicBezTo>
                    <a:pt x="5428622" y="2260726"/>
                    <a:pt x="5322316" y="2405507"/>
                    <a:pt x="5322316" y="2405507"/>
                  </a:cubicBezTo>
                  <a:cubicBezTo>
                    <a:pt x="5330190" y="2179574"/>
                    <a:pt x="5188077" y="1964817"/>
                    <a:pt x="5188077" y="1964817"/>
                  </a:cubicBezTo>
                  <a:cubicBezTo>
                    <a:pt x="5200777" y="2028317"/>
                    <a:pt x="5138928" y="2028317"/>
                    <a:pt x="5138928" y="2028317"/>
                  </a:cubicBezTo>
                  <a:cubicBezTo>
                    <a:pt x="5146802" y="1871980"/>
                    <a:pt x="4813554" y="1366901"/>
                    <a:pt x="4813554" y="1366901"/>
                  </a:cubicBezTo>
                  <a:cubicBezTo>
                    <a:pt x="4813554" y="1366901"/>
                    <a:pt x="4580382" y="2165731"/>
                    <a:pt x="4978654" y="2641981"/>
                  </a:cubicBezTo>
                  <a:lnTo>
                    <a:pt x="4784852" y="2519807"/>
                  </a:lnTo>
                  <a:cubicBezTo>
                    <a:pt x="4784852" y="2519807"/>
                    <a:pt x="4650105" y="3052318"/>
                    <a:pt x="5177409" y="3401568"/>
                  </a:cubicBezTo>
                  <a:cubicBezTo>
                    <a:pt x="5177409" y="3401568"/>
                    <a:pt x="4916170" y="3406522"/>
                    <a:pt x="4776724" y="3301873"/>
                  </a:cubicBezTo>
                  <a:cubicBezTo>
                    <a:pt x="4637284" y="3197217"/>
                    <a:pt x="4825365" y="4142105"/>
                    <a:pt x="5339588" y="4566539"/>
                  </a:cubicBezTo>
                  <a:cubicBezTo>
                    <a:pt x="5339588" y="4566539"/>
                    <a:pt x="5220589" y="4716780"/>
                    <a:pt x="4900168" y="4484116"/>
                  </a:cubicBezTo>
                  <a:cubicBezTo>
                    <a:pt x="4900168" y="4484116"/>
                    <a:pt x="4811268" y="5329682"/>
                    <a:pt x="5349240" y="5841111"/>
                  </a:cubicBezTo>
                  <a:cubicBezTo>
                    <a:pt x="5349240" y="5841111"/>
                    <a:pt x="5175885" y="5904611"/>
                    <a:pt x="5038979" y="5701411"/>
                  </a:cubicBezTo>
                  <a:cubicBezTo>
                    <a:pt x="5038979" y="5701411"/>
                    <a:pt x="5874004" y="6925818"/>
                    <a:pt x="6997954" y="8310245"/>
                  </a:cubicBezTo>
                  <a:cubicBezTo>
                    <a:pt x="6500114" y="7761478"/>
                    <a:pt x="5973191" y="7394194"/>
                    <a:pt x="5460111" y="6989445"/>
                  </a:cubicBezTo>
                  <a:cubicBezTo>
                    <a:pt x="5451221" y="7031610"/>
                    <a:pt x="5443347" y="7074027"/>
                    <a:pt x="5434711" y="7116445"/>
                  </a:cubicBezTo>
                  <a:cubicBezTo>
                    <a:pt x="5123815" y="6813804"/>
                    <a:pt x="4709160" y="6562726"/>
                    <a:pt x="4281170" y="6465951"/>
                  </a:cubicBezTo>
                  <a:cubicBezTo>
                    <a:pt x="4408170" y="6685915"/>
                    <a:pt x="4430904" y="6986016"/>
                    <a:pt x="4476624" y="7233031"/>
                  </a:cubicBezTo>
                  <a:cubicBezTo>
                    <a:pt x="4265804" y="6857112"/>
                    <a:pt x="3895726" y="6536944"/>
                    <a:pt x="3463037" y="6448679"/>
                  </a:cubicBezTo>
                  <a:cubicBezTo>
                    <a:pt x="3503296" y="6511163"/>
                    <a:pt x="3525521" y="6575679"/>
                    <a:pt x="3515361" y="6651117"/>
                  </a:cubicBezTo>
                  <a:cubicBezTo>
                    <a:pt x="3356738" y="6527547"/>
                    <a:pt x="3147061" y="6362573"/>
                    <a:pt x="2928621" y="6409817"/>
                  </a:cubicBezTo>
                  <a:cubicBezTo>
                    <a:pt x="3021839" y="6572886"/>
                    <a:pt x="3070099" y="6754241"/>
                    <a:pt x="3106421" y="6937756"/>
                  </a:cubicBezTo>
                  <a:cubicBezTo>
                    <a:pt x="2867537" y="6575285"/>
                    <a:pt x="2462426" y="6357197"/>
                    <a:pt x="2028318" y="6357366"/>
                  </a:cubicBezTo>
                  <a:cubicBezTo>
                    <a:pt x="2090780" y="6476050"/>
                    <a:pt x="2128009" y="6606375"/>
                    <a:pt x="2137665" y="6740144"/>
                  </a:cubicBezTo>
                  <a:cubicBezTo>
                    <a:pt x="2071879" y="6662675"/>
                    <a:pt x="1543940" y="6242050"/>
                    <a:pt x="1565403" y="6286373"/>
                  </a:cubicBezTo>
                  <a:cubicBezTo>
                    <a:pt x="1586867" y="6330695"/>
                    <a:pt x="1624966" y="6453124"/>
                    <a:pt x="1601725" y="6522593"/>
                  </a:cubicBezTo>
                  <a:cubicBezTo>
                    <a:pt x="1517759" y="6388285"/>
                    <a:pt x="1400344" y="6278092"/>
                    <a:pt x="1260984" y="6202807"/>
                  </a:cubicBezTo>
                  <a:cubicBezTo>
                    <a:pt x="1280923" y="6233161"/>
                    <a:pt x="1283971" y="6261608"/>
                    <a:pt x="1250316" y="6282944"/>
                  </a:cubicBezTo>
                  <a:cubicBezTo>
                    <a:pt x="1090042" y="6093333"/>
                    <a:pt x="848996" y="5976748"/>
                    <a:pt x="631445" y="5863844"/>
                  </a:cubicBezTo>
                  <a:cubicBezTo>
                    <a:pt x="752095" y="6332855"/>
                    <a:pt x="1125983" y="6786753"/>
                    <a:pt x="1567562" y="6981444"/>
                  </a:cubicBezTo>
                  <a:cubicBezTo>
                    <a:pt x="1491362" y="6978524"/>
                    <a:pt x="1415162" y="6976491"/>
                    <a:pt x="1338962" y="6971412"/>
                  </a:cubicBezTo>
                  <a:cubicBezTo>
                    <a:pt x="1492759" y="7331203"/>
                    <a:pt x="1855852" y="7569581"/>
                    <a:pt x="2236344" y="7611618"/>
                  </a:cubicBezTo>
                  <a:cubicBezTo>
                    <a:pt x="2107058" y="7690358"/>
                    <a:pt x="2009522" y="7722616"/>
                    <a:pt x="1852042" y="7734300"/>
                  </a:cubicBezTo>
                  <a:cubicBezTo>
                    <a:pt x="1694561" y="7745975"/>
                    <a:pt x="2564893" y="8119872"/>
                    <a:pt x="2682495" y="8130413"/>
                  </a:cubicBezTo>
                  <a:cubicBezTo>
                    <a:pt x="2638553" y="8297164"/>
                    <a:pt x="2381378" y="8264144"/>
                    <a:pt x="2263395" y="8255000"/>
                  </a:cubicBezTo>
                  <a:cubicBezTo>
                    <a:pt x="2448561" y="8699500"/>
                    <a:pt x="2785873" y="9106535"/>
                    <a:pt x="3245105" y="9275445"/>
                  </a:cubicBezTo>
                  <a:cubicBezTo>
                    <a:pt x="3143505" y="9369171"/>
                    <a:pt x="3016505" y="9336277"/>
                    <a:pt x="2903094" y="9285986"/>
                  </a:cubicBezTo>
                  <a:cubicBezTo>
                    <a:pt x="3263900" y="9889236"/>
                    <a:pt x="5582793" y="11028426"/>
                    <a:pt x="6703187" y="11516360"/>
                  </a:cubicBezTo>
                  <a:cubicBezTo>
                    <a:pt x="6064758" y="11278235"/>
                    <a:pt x="5339461" y="11098911"/>
                    <a:pt x="4711827" y="10954131"/>
                  </a:cubicBezTo>
                  <a:cubicBezTo>
                    <a:pt x="4724527" y="10992231"/>
                    <a:pt x="4737227" y="11031220"/>
                    <a:pt x="4749927" y="11069700"/>
                  </a:cubicBezTo>
                  <a:cubicBezTo>
                    <a:pt x="4338574" y="10932668"/>
                    <a:pt x="3861562" y="10877676"/>
                    <a:pt x="3445256" y="10956670"/>
                  </a:cubicBezTo>
                  <a:cubicBezTo>
                    <a:pt x="3658743" y="11092941"/>
                    <a:pt x="3818890" y="11335511"/>
                    <a:pt x="3974465" y="11524995"/>
                  </a:cubicBezTo>
                  <a:cubicBezTo>
                    <a:pt x="3615436" y="11289537"/>
                    <a:pt x="3144393" y="11159997"/>
                    <a:pt x="2728214" y="11247881"/>
                  </a:cubicBezTo>
                  <a:cubicBezTo>
                    <a:pt x="2792349" y="11285092"/>
                    <a:pt x="2842514" y="11331066"/>
                    <a:pt x="2867914" y="11397614"/>
                  </a:cubicBezTo>
                  <a:cubicBezTo>
                    <a:pt x="2672461" y="11353545"/>
                    <a:pt x="2413762" y="11293728"/>
                    <a:pt x="2245614" y="11414885"/>
                  </a:cubicBezTo>
                  <a:cubicBezTo>
                    <a:pt x="2402840" y="11516485"/>
                    <a:pt x="2529840" y="11650090"/>
                    <a:pt x="2647315" y="11789917"/>
                  </a:cubicBezTo>
                  <a:cubicBezTo>
                    <a:pt x="2273808" y="11575795"/>
                    <a:pt x="1816735" y="11545696"/>
                    <a:pt x="1440815" y="11707494"/>
                  </a:cubicBezTo>
                  <a:cubicBezTo>
                    <a:pt x="1549393" y="11782137"/>
                    <a:pt x="1642573" y="11876999"/>
                    <a:pt x="1715262" y="11986894"/>
                  </a:cubicBezTo>
                  <a:cubicBezTo>
                    <a:pt x="1621790" y="11946635"/>
                    <a:pt x="967105" y="11792203"/>
                    <a:pt x="1006348" y="11821794"/>
                  </a:cubicBezTo>
                  <a:cubicBezTo>
                    <a:pt x="1045590" y="11851387"/>
                    <a:pt x="1137412" y="11938000"/>
                    <a:pt x="1149858" y="12004929"/>
                  </a:cubicBezTo>
                  <a:cubicBezTo>
                    <a:pt x="1014393" y="11924209"/>
                    <a:pt x="861894" y="11876363"/>
                    <a:pt x="704596" y="11865229"/>
                  </a:cubicBezTo>
                  <a:cubicBezTo>
                    <a:pt x="736092" y="11883263"/>
                    <a:pt x="752094" y="11905869"/>
                    <a:pt x="732917" y="11936223"/>
                  </a:cubicBezTo>
                  <a:cubicBezTo>
                    <a:pt x="505079" y="11837289"/>
                    <a:pt x="241300" y="11829796"/>
                    <a:pt x="0" y="11816588"/>
                  </a:cubicBezTo>
                  <a:cubicBezTo>
                    <a:pt x="324612" y="12163679"/>
                    <a:pt x="861441" y="12403455"/>
                    <a:pt x="1335532" y="12400788"/>
                  </a:cubicBezTo>
                  <a:cubicBezTo>
                    <a:pt x="1268222" y="12426188"/>
                    <a:pt x="1201547" y="12453493"/>
                    <a:pt x="1133094" y="12476988"/>
                  </a:cubicBezTo>
                  <a:cubicBezTo>
                    <a:pt x="1435227" y="12720447"/>
                    <a:pt x="1861693" y="12784074"/>
                    <a:pt x="2211197" y="12677013"/>
                  </a:cubicBezTo>
                  <a:cubicBezTo>
                    <a:pt x="2136013" y="12791313"/>
                    <a:pt x="2066671" y="12854813"/>
                    <a:pt x="1935607" y="12923139"/>
                  </a:cubicBezTo>
                  <a:cubicBezTo>
                    <a:pt x="1804538" y="12991457"/>
                    <a:pt x="2734183" y="12979273"/>
                    <a:pt x="2841117" y="12944094"/>
                  </a:cubicBezTo>
                  <a:cubicBezTo>
                    <a:pt x="2881249" y="13099923"/>
                    <a:pt x="2642870" y="13168376"/>
                    <a:pt x="2536317" y="13204698"/>
                  </a:cubicBezTo>
                  <a:cubicBezTo>
                    <a:pt x="2905506" y="13507465"/>
                    <a:pt x="3388487" y="13721460"/>
                    <a:pt x="3865753" y="13691108"/>
                  </a:cubicBezTo>
                  <a:cubicBezTo>
                    <a:pt x="3821684" y="13807441"/>
                    <a:pt x="3695954" y="13827506"/>
                    <a:pt x="3574288" y="13827761"/>
                  </a:cubicBezTo>
                  <a:cubicBezTo>
                    <a:pt x="4270121" y="14260323"/>
                    <a:pt x="7182231" y="13564998"/>
                    <a:pt x="7936230" y="13520294"/>
                  </a:cubicBezTo>
                  <a:cubicBezTo>
                    <a:pt x="7278498" y="13628117"/>
                    <a:pt x="6160262" y="13995781"/>
                    <a:pt x="5645277" y="14503274"/>
                  </a:cubicBezTo>
                  <a:cubicBezTo>
                    <a:pt x="5750052" y="14479907"/>
                    <a:pt x="5862193" y="14472794"/>
                    <a:pt x="5922645" y="14564362"/>
                  </a:cubicBezTo>
                  <a:cubicBezTo>
                    <a:pt x="5505958" y="14630783"/>
                    <a:pt x="5131689" y="14908913"/>
                    <a:pt x="4872736" y="15241146"/>
                  </a:cubicBezTo>
                  <a:cubicBezTo>
                    <a:pt x="4971288" y="15251813"/>
                    <a:pt x="5190236" y="15264513"/>
                    <a:pt x="5185664" y="15406246"/>
                  </a:cubicBezTo>
                  <a:cubicBezTo>
                    <a:pt x="5086731" y="15396721"/>
                    <a:pt x="4283964" y="15566138"/>
                    <a:pt x="4410075" y="15599921"/>
                  </a:cubicBezTo>
                  <a:cubicBezTo>
                    <a:pt x="4536184" y="15633711"/>
                    <a:pt x="4608322" y="15674724"/>
                    <a:pt x="4695190" y="15758416"/>
                  </a:cubicBezTo>
                  <a:cubicBezTo>
                    <a:pt x="4373499" y="15734032"/>
                    <a:pt x="4018788" y="15871574"/>
                    <a:pt x="3806190" y="16139416"/>
                  </a:cubicBezTo>
                  <a:cubicBezTo>
                    <a:pt x="3869690" y="16146909"/>
                    <a:pt x="3932174" y="16156942"/>
                    <a:pt x="3995293" y="16166213"/>
                  </a:cubicBezTo>
                  <a:cubicBezTo>
                    <a:pt x="3586735" y="16256510"/>
                    <a:pt x="3171190" y="16567026"/>
                    <a:pt x="2959100" y="16928213"/>
                  </a:cubicBezTo>
                  <a:cubicBezTo>
                    <a:pt x="3164459" y="16869921"/>
                    <a:pt x="3390011" y="16812389"/>
                    <a:pt x="3566923" y="16683357"/>
                  </a:cubicBezTo>
                  <a:cubicBezTo>
                    <a:pt x="3589275" y="16705836"/>
                    <a:pt x="3579623" y="16728315"/>
                    <a:pt x="3556382" y="16749905"/>
                  </a:cubicBezTo>
                  <a:cubicBezTo>
                    <a:pt x="3689461" y="16709696"/>
                    <a:pt x="3811255" y="16638839"/>
                    <a:pt x="3911982" y="16543021"/>
                  </a:cubicBezTo>
                  <a:cubicBezTo>
                    <a:pt x="3914268" y="16602838"/>
                    <a:pt x="3853308" y="16696310"/>
                    <a:pt x="3825114" y="16728949"/>
                  </a:cubicBezTo>
                  <a:cubicBezTo>
                    <a:pt x="3796920" y="16761589"/>
                    <a:pt x="4330574" y="16501619"/>
                    <a:pt x="4403218" y="16448787"/>
                  </a:cubicBezTo>
                  <a:cubicBezTo>
                    <a:pt x="4362022" y="16557464"/>
                    <a:pt x="4300227" y="16657165"/>
                    <a:pt x="4221227" y="16742411"/>
                  </a:cubicBezTo>
                  <a:cubicBezTo>
                    <a:pt x="4576827" y="16808831"/>
                    <a:pt x="4963923" y="16694150"/>
                    <a:pt x="5243958" y="16437611"/>
                  </a:cubicBezTo>
                  <a:cubicBezTo>
                    <a:pt x="5169917" y="16580867"/>
                    <a:pt x="5086605" y="16720567"/>
                    <a:pt x="4970908" y="16838423"/>
                  </a:cubicBezTo>
                  <a:cubicBezTo>
                    <a:pt x="5138675" y="16910306"/>
                    <a:pt x="5349749" y="16808579"/>
                    <a:pt x="5509515" y="16732760"/>
                  </a:cubicBezTo>
                  <a:cubicBezTo>
                    <a:pt x="5499736" y="16795117"/>
                    <a:pt x="5465827" y="16844394"/>
                    <a:pt x="5417821" y="16888844"/>
                  </a:cubicBezTo>
                  <a:cubicBezTo>
                    <a:pt x="5793233" y="16883763"/>
                    <a:pt x="6173598" y="16680945"/>
                    <a:pt x="6436869" y="16408530"/>
                  </a:cubicBezTo>
                  <a:cubicBezTo>
                    <a:pt x="6339714" y="16601824"/>
                    <a:pt x="6249036" y="16841727"/>
                    <a:pt x="6091683" y="17000477"/>
                  </a:cubicBezTo>
                  <a:cubicBezTo>
                    <a:pt x="6465444" y="16987777"/>
                    <a:pt x="6865367" y="16848077"/>
                    <a:pt x="7193027" y="16650084"/>
                  </a:cubicBezTo>
                  <a:cubicBezTo>
                    <a:pt x="7189344" y="16685772"/>
                    <a:pt x="7185533" y="16721331"/>
                    <a:pt x="7182613" y="16757019"/>
                  </a:cubicBezTo>
                  <a:cubicBezTo>
                    <a:pt x="7821169" y="16449807"/>
                    <a:pt x="8368666" y="16016863"/>
                    <a:pt x="8930641" y="15587095"/>
                  </a:cubicBezTo>
                  <a:cubicBezTo>
                    <a:pt x="8623428" y="15915771"/>
                    <a:pt x="8165466" y="16187806"/>
                    <a:pt x="8132192" y="16664056"/>
                  </a:cubicBezTo>
                  <a:cubicBezTo>
                    <a:pt x="8178039" y="16608430"/>
                    <a:pt x="8235951" y="16558265"/>
                    <a:pt x="8313929" y="16580490"/>
                  </a:cubicBezTo>
                  <a:cubicBezTo>
                    <a:pt x="8118476" y="16787754"/>
                    <a:pt x="8049769" y="17086966"/>
                    <a:pt x="8070724" y="17366239"/>
                  </a:cubicBezTo>
                  <a:cubicBezTo>
                    <a:pt x="8129905" y="17330806"/>
                    <a:pt x="8255763" y="17246732"/>
                    <a:pt x="8322945" y="17322043"/>
                  </a:cubicBezTo>
                  <a:cubicBezTo>
                    <a:pt x="8264272" y="17358111"/>
                    <a:pt x="7907910" y="17779243"/>
                    <a:pt x="7993380" y="17743937"/>
                  </a:cubicBezTo>
                  <a:cubicBezTo>
                    <a:pt x="8066642" y="17711212"/>
                    <a:pt x="8147332" y="17698715"/>
                    <a:pt x="8227061" y="17707742"/>
                  </a:cubicBezTo>
                  <a:cubicBezTo>
                    <a:pt x="8039101" y="17828520"/>
                    <a:pt x="7912354" y="18046832"/>
                    <a:pt x="7927214" y="18273908"/>
                  </a:cubicBezTo>
                  <a:cubicBezTo>
                    <a:pt x="7965314" y="18251429"/>
                    <a:pt x="8004811" y="18230728"/>
                    <a:pt x="8043927" y="18209392"/>
                  </a:cubicBezTo>
                  <a:cubicBezTo>
                    <a:pt x="7864476" y="18425292"/>
                    <a:pt x="7789165" y="18758667"/>
                    <a:pt x="7850379" y="19033750"/>
                  </a:cubicBezTo>
                  <a:cubicBezTo>
                    <a:pt x="7934199" y="18918434"/>
                    <a:pt x="8029449" y="18795116"/>
                    <a:pt x="8063104" y="18654909"/>
                  </a:cubicBezTo>
                  <a:cubicBezTo>
                    <a:pt x="8086345" y="18657322"/>
                    <a:pt x="8092314" y="18672817"/>
                    <a:pt x="8089901" y="18693772"/>
                  </a:cubicBezTo>
                  <a:cubicBezTo>
                    <a:pt x="8142813" y="18618446"/>
                    <a:pt x="8175043" y="18530559"/>
                    <a:pt x="8183373" y="18438884"/>
                  </a:cubicBezTo>
                  <a:cubicBezTo>
                    <a:pt x="8213979" y="18468983"/>
                    <a:pt x="8226426" y="18542516"/>
                    <a:pt x="8226933" y="18571091"/>
                  </a:cubicBezTo>
                  <a:cubicBezTo>
                    <a:pt x="8227442" y="18599666"/>
                    <a:pt x="8392033" y="18243812"/>
                    <a:pt x="8406130" y="18186408"/>
                  </a:cubicBezTo>
                  <a:cubicBezTo>
                    <a:pt x="8436532" y="18258324"/>
                    <a:pt x="8451584" y="18335797"/>
                    <a:pt x="8450326" y="18413865"/>
                  </a:cubicBezTo>
                  <a:cubicBezTo>
                    <a:pt x="8676875" y="18301855"/>
                    <a:pt x="8831279" y="18082726"/>
                    <a:pt x="8860536" y="17831698"/>
                  </a:cubicBezTo>
                  <a:cubicBezTo>
                    <a:pt x="8890127" y="17936473"/>
                    <a:pt x="8912987" y="18043280"/>
                    <a:pt x="8907526" y="18152373"/>
                  </a:cubicBezTo>
                  <a:cubicBezTo>
                    <a:pt x="9034526" y="18119860"/>
                    <a:pt x="9100185" y="17979653"/>
                    <a:pt x="9150350" y="17874242"/>
                  </a:cubicBezTo>
                  <a:cubicBezTo>
                    <a:pt x="9173726" y="17909113"/>
                    <a:pt x="9183112" y="17951507"/>
                    <a:pt x="9176639" y="17992987"/>
                  </a:cubicBezTo>
                  <a:cubicBezTo>
                    <a:pt x="9379839" y="17834618"/>
                    <a:pt x="9488424" y="17571855"/>
                    <a:pt x="9499092" y="17321665"/>
                  </a:cubicBezTo>
                  <a:cubicBezTo>
                    <a:pt x="9540622" y="17462001"/>
                    <a:pt x="9608439" y="17623799"/>
                    <a:pt x="9600692" y="17771118"/>
                  </a:cubicBezTo>
                  <a:cubicBezTo>
                    <a:pt x="9799066" y="17609448"/>
                    <a:pt x="9949435" y="17371195"/>
                    <a:pt x="10031857" y="17132943"/>
                  </a:cubicBezTo>
                  <a:cubicBezTo>
                    <a:pt x="10047225" y="17152882"/>
                    <a:pt x="10062718" y="17172949"/>
                    <a:pt x="10078466" y="17192506"/>
                  </a:cubicBezTo>
                  <a:cubicBezTo>
                    <a:pt x="10277475" y="16768707"/>
                    <a:pt x="10662666" y="16055220"/>
                    <a:pt x="10760075" y="15599798"/>
                  </a:cubicBezTo>
                  <a:cubicBezTo>
                    <a:pt x="10760075" y="15599798"/>
                    <a:pt x="10836275" y="16717398"/>
                    <a:pt x="11039475" y="16920598"/>
                  </a:cubicBezTo>
                  <a:lnTo>
                    <a:pt x="11064875" y="16742798"/>
                  </a:lnTo>
                  <a:cubicBezTo>
                    <a:pt x="11064875" y="16742798"/>
                    <a:pt x="11153775" y="17263498"/>
                    <a:pt x="11268075" y="17403198"/>
                  </a:cubicBezTo>
                  <a:cubicBezTo>
                    <a:pt x="11268075" y="17403198"/>
                    <a:pt x="11471275" y="16768198"/>
                    <a:pt x="11649075" y="16526898"/>
                  </a:cubicBezTo>
                  <a:cubicBezTo>
                    <a:pt x="11826856" y="16285584"/>
                    <a:pt x="11814175" y="15955398"/>
                    <a:pt x="11864975" y="15790298"/>
                  </a:cubicBezTo>
                  <a:cubicBezTo>
                    <a:pt x="11915767" y="15625195"/>
                    <a:pt x="11953875" y="15053698"/>
                    <a:pt x="11776075" y="14583798"/>
                  </a:cubicBezTo>
                  <a:cubicBezTo>
                    <a:pt x="11598239" y="14113912"/>
                    <a:pt x="11674475" y="13872598"/>
                    <a:pt x="11674475" y="13872598"/>
                  </a:cubicBezTo>
                  <a:lnTo>
                    <a:pt x="11699875" y="13326498"/>
                  </a:lnTo>
                  <a:lnTo>
                    <a:pt x="12286488" y="13618598"/>
                  </a:lnTo>
                  <a:cubicBezTo>
                    <a:pt x="12694793" y="13797287"/>
                    <a:pt x="13122021" y="14043540"/>
                    <a:pt x="13577315" y="14057764"/>
                  </a:cubicBezTo>
                  <a:cubicBezTo>
                    <a:pt x="13536295" y="14040746"/>
                    <a:pt x="13482574" y="14022457"/>
                    <a:pt x="13477494" y="13972039"/>
                  </a:cubicBezTo>
                  <a:cubicBezTo>
                    <a:pt x="13701649" y="14053065"/>
                    <a:pt x="13911960" y="14078338"/>
                    <a:pt x="14147800" y="14039983"/>
                  </a:cubicBezTo>
                  <a:cubicBezTo>
                    <a:pt x="14108430" y="14016234"/>
                    <a:pt x="14020800" y="13979531"/>
                    <a:pt x="14058900" y="13924032"/>
                  </a:cubicBezTo>
                  <a:cubicBezTo>
                    <a:pt x="14097000" y="13944606"/>
                    <a:pt x="14471523" y="14052810"/>
                    <a:pt x="14464030" y="14023220"/>
                  </a:cubicBezTo>
                  <a:cubicBezTo>
                    <a:pt x="14456538" y="13993630"/>
                    <a:pt x="14389481" y="13963149"/>
                    <a:pt x="14390370" y="13916921"/>
                  </a:cubicBezTo>
                  <a:cubicBezTo>
                    <a:pt x="14574901" y="13997312"/>
                    <a:pt x="14761590" y="13976865"/>
                    <a:pt x="14953487" y="13925176"/>
                  </a:cubicBezTo>
                  <a:cubicBezTo>
                    <a:pt x="14924785" y="13913746"/>
                    <a:pt x="14897226" y="13900665"/>
                    <a:pt x="14869668" y="13886441"/>
                  </a:cubicBezTo>
                  <a:cubicBezTo>
                    <a:pt x="15133065" y="13909935"/>
                    <a:pt x="15391510" y="13856088"/>
                    <a:pt x="15646273" y="13792333"/>
                  </a:cubicBezTo>
                  <a:cubicBezTo>
                    <a:pt x="15534639" y="13766933"/>
                    <a:pt x="15423260" y="13731246"/>
                    <a:pt x="15310358" y="13714482"/>
                  </a:cubicBezTo>
                  <a:cubicBezTo>
                    <a:pt x="15310358" y="13699750"/>
                    <a:pt x="15323058" y="13699370"/>
                    <a:pt x="15334996" y="13699243"/>
                  </a:cubicBezTo>
                  <a:cubicBezTo>
                    <a:pt x="15268015" y="13675480"/>
                    <a:pt x="15197404" y="13663575"/>
                    <a:pt x="15126334" y="13664064"/>
                  </a:cubicBezTo>
                  <a:cubicBezTo>
                    <a:pt x="15117318" y="13632568"/>
                    <a:pt x="15235300" y="13653776"/>
                    <a:pt x="15203550" y="13628630"/>
                  </a:cubicBezTo>
                  <a:cubicBezTo>
                    <a:pt x="15171800" y="13603484"/>
                    <a:pt x="14952216" y="13572116"/>
                    <a:pt x="14883256" y="13575671"/>
                  </a:cubicBezTo>
                  <a:cubicBezTo>
                    <a:pt x="14934944" y="13551033"/>
                    <a:pt x="14997556" y="13539603"/>
                    <a:pt x="15056865" y="13531093"/>
                  </a:cubicBezTo>
                  <a:cubicBezTo>
                    <a:pt x="14887067" y="13418699"/>
                    <a:pt x="14707488" y="13381614"/>
                    <a:pt x="14505431" y="13387456"/>
                  </a:cubicBezTo>
                  <a:cubicBezTo>
                    <a:pt x="14587320" y="13359845"/>
                    <a:pt x="14671776" y="13340528"/>
                    <a:pt x="14757526" y="13329797"/>
                  </a:cubicBezTo>
                  <a:cubicBezTo>
                    <a:pt x="14681326" y="13263249"/>
                    <a:pt x="14578583" y="13251692"/>
                    <a:pt x="14481936" y="13237341"/>
                  </a:cubicBezTo>
                  <a:cubicBezTo>
                    <a:pt x="14510232" y="13222156"/>
                    <a:pt x="14541660" y="13213724"/>
                    <a:pt x="14573757" y="13212704"/>
                  </a:cubicBezTo>
                  <a:cubicBezTo>
                    <a:pt x="14370557" y="13127867"/>
                    <a:pt x="14173071" y="13118342"/>
                    <a:pt x="13956792" y="13147044"/>
                  </a:cubicBezTo>
                  <a:cubicBezTo>
                    <a:pt x="14068552" y="13101324"/>
                    <a:pt x="14176629" y="13054081"/>
                    <a:pt x="14295628" y="13030078"/>
                  </a:cubicBezTo>
                  <a:cubicBezTo>
                    <a:pt x="14155088" y="12982431"/>
                    <a:pt x="14007654" y="12958273"/>
                    <a:pt x="13859256" y="12958576"/>
                  </a:cubicBezTo>
                  <a:cubicBezTo>
                    <a:pt x="14349349" y="12921111"/>
                    <a:pt x="15185898" y="12796397"/>
                    <a:pt x="15535656" y="12706100"/>
                  </a:cubicBezTo>
                  <a:cubicBezTo>
                    <a:pt x="15521051" y="12688447"/>
                    <a:pt x="15506066" y="12671175"/>
                    <a:pt x="15491206" y="12653904"/>
                  </a:cubicBezTo>
                  <a:cubicBezTo>
                    <a:pt x="15713965" y="12621392"/>
                    <a:pt x="15948406" y="12528047"/>
                    <a:pt x="16123540" y="12378313"/>
                  </a:cubicBezTo>
                  <a:cubicBezTo>
                    <a:pt x="15992856" y="12360025"/>
                    <a:pt x="15862302" y="12270998"/>
                    <a:pt x="15746223" y="12209276"/>
                  </a:cubicBezTo>
                  <a:cubicBezTo>
                    <a:pt x="15967585" y="12243312"/>
                    <a:pt x="16216123" y="12191496"/>
                    <a:pt x="16389479" y="12036937"/>
                  </a:cubicBezTo>
                  <a:cubicBezTo>
                    <a:pt x="16351788" y="12035358"/>
                    <a:pt x="16316105" y="12019514"/>
                    <a:pt x="16289657" y="11992614"/>
                  </a:cubicBezTo>
                  <a:cubicBezTo>
                    <a:pt x="16391257" y="11965945"/>
                    <a:pt x="16524734" y="11931528"/>
                    <a:pt x="16574519" y="11823196"/>
                  </a:cubicBezTo>
                  <a:cubicBezTo>
                    <a:pt x="16477999" y="11809099"/>
                    <a:pt x="16388082" y="11769983"/>
                    <a:pt x="16301087" y="11725153"/>
                  </a:cubicBezTo>
                  <a:cubicBezTo>
                    <a:pt x="16527388" y="11742114"/>
                    <a:pt x="16746471" y="11641331"/>
                    <a:pt x="16880842" y="11458453"/>
                  </a:cubicBezTo>
                  <a:cubicBezTo>
                    <a:pt x="16811961" y="11445806"/>
                    <a:pt x="16746525" y="11418757"/>
                    <a:pt x="16688819" y="11379078"/>
                  </a:cubicBezTo>
                  <a:cubicBezTo>
                    <a:pt x="16741524" y="11376537"/>
                    <a:pt x="17081503" y="11290812"/>
                    <a:pt x="17057119" y="11285351"/>
                  </a:cubicBezTo>
                  <a:cubicBezTo>
                    <a:pt x="17032734" y="11279892"/>
                    <a:pt x="16969742" y="11255887"/>
                    <a:pt x="16948406" y="11223248"/>
                  </a:cubicBezTo>
                  <a:cubicBezTo>
                    <a:pt x="17029678" y="11232259"/>
                    <a:pt x="17111883" y="11219411"/>
                    <a:pt x="17186529" y="11186033"/>
                  </a:cubicBezTo>
                  <a:close/>
                  <a:moveTo>
                    <a:pt x="13119100" y="8439785"/>
                  </a:moveTo>
                  <a:cubicBezTo>
                    <a:pt x="13186663" y="8180070"/>
                    <a:pt x="13243940" y="7943088"/>
                    <a:pt x="13286739" y="7741285"/>
                  </a:cubicBezTo>
                  <a:cubicBezTo>
                    <a:pt x="13629639" y="6115685"/>
                    <a:pt x="14620239" y="3524885"/>
                    <a:pt x="14620239" y="3524885"/>
                  </a:cubicBezTo>
                  <a:lnTo>
                    <a:pt x="13119100" y="8439785"/>
                  </a:lnTo>
                  <a:cubicBezTo>
                    <a:pt x="12644120" y="10265156"/>
                    <a:pt x="11661140" y="13214986"/>
                    <a:pt x="11661140" y="13214986"/>
                  </a:cubicBezTo>
                  <a:moveTo>
                    <a:pt x="10213340" y="553085"/>
                  </a:moveTo>
                  <a:lnTo>
                    <a:pt x="10937240" y="7426198"/>
                  </a:lnTo>
                  <a:cubicBezTo>
                    <a:pt x="11281537" y="10369550"/>
                    <a:pt x="11546840" y="13214986"/>
                    <a:pt x="11546840" y="13214986"/>
                  </a:cubicBezTo>
                  <a:lnTo>
                    <a:pt x="10937240" y="7426199"/>
                  </a:lnTo>
                  <a:cubicBezTo>
                    <a:pt x="10905998" y="7158482"/>
                    <a:pt x="10905998" y="7158482"/>
                    <a:pt x="10873740" y="6890386"/>
                  </a:cubicBezTo>
                  <a:cubicBezTo>
                    <a:pt x="10535666" y="4066413"/>
                    <a:pt x="10111359" y="1336294"/>
                    <a:pt x="10213848" y="552450"/>
                  </a:cubicBezTo>
                  <a:moveTo>
                    <a:pt x="1399540" y="12122785"/>
                  </a:moveTo>
                  <a:cubicBezTo>
                    <a:pt x="2263140" y="12033885"/>
                    <a:pt x="11343640" y="13443586"/>
                    <a:pt x="11343640" y="13443586"/>
                  </a:cubicBezTo>
                  <a:moveTo>
                    <a:pt x="4396740" y="16351886"/>
                  </a:moveTo>
                  <a:lnTo>
                    <a:pt x="11254740" y="13557886"/>
                  </a:lnTo>
                  <a:cubicBezTo>
                    <a:pt x="11254740" y="13557886"/>
                    <a:pt x="4778248" y="16313150"/>
                    <a:pt x="4397248" y="16351250"/>
                  </a:cubicBezTo>
                  <a:moveTo>
                    <a:pt x="8308340" y="18104486"/>
                  </a:moveTo>
                  <a:cubicBezTo>
                    <a:pt x="9349740" y="16085186"/>
                    <a:pt x="11343640" y="13684886"/>
                    <a:pt x="11343640" y="13684886"/>
                  </a:cubicBezTo>
                  <a:moveTo>
                    <a:pt x="11343640" y="16529686"/>
                  </a:moveTo>
                  <a:lnTo>
                    <a:pt x="11394440" y="13773786"/>
                  </a:lnTo>
                  <a:cubicBezTo>
                    <a:pt x="11394440" y="13773786"/>
                    <a:pt x="11433048" y="16236950"/>
                    <a:pt x="11344148" y="16529050"/>
                  </a:cubicBezTo>
                  <a:moveTo>
                    <a:pt x="1729740" y="6636386"/>
                  </a:moveTo>
                  <a:cubicBezTo>
                    <a:pt x="1983740" y="6737986"/>
                    <a:pt x="11432540" y="13341986"/>
                    <a:pt x="11432540" y="13341986"/>
                  </a:cubicBezTo>
                  <a:moveTo>
                    <a:pt x="5196840" y="2661286"/>
                  </a:moveTo>
                  <a:lnTo>
                    <a:pt x="11432540" y="13176886"/>
                  </a:lnTo>
                  <a:cubicBezTo>
                    <a:pt x="11432540" y="13176886"/>
                    <a:pt x="5349748" y="3079750"/>
                    <a:pt x="5197348" y="2660650"/>
                  </a:cubicBezTo>
                  <a:moveTo>
                    <a:pt x="11643360" y="13291438"/>
                  </a:moveTo>
                  <a:lnTo>
                    <a:pt x="11598148" y="13341350"/>
                  </a:lnTo>
                  <a:lnTo>
                    <a:pt x="11641836" y="13291947"/>
                  </a:lnTo>
                  <a:lnTo>
                    <a:pt x="11496548" y="13341350"/>
                  </a:lnTo>
                  <a:lnTo>
                    <a:pt x="11648948" y="13283692"/>
                  </a:lnTo>
                  <a:cubicBezTo>
                    <a:pt x="12123420" y="12747117"/>
                    <a:pt x="15773019" y="8624315"/>
                    <a:pt x="16271748" y="8185150"/>
                  </a:cubicBezTo>
                  <a:lnTo>
                    <a:pt x="11650980" y="13282930"/>
                  </a:lnTo>
                  <a:lnTo>
                    <a:pt x="15966948" y="11652250"/>
                  </a:lnTo>
                  <a:cubicBezTo>
                    <a:pt x="15240636" y="12054459"/>
                    <a:pt x="12331700" y="13056363"/>
                    <a:pt x="11643360" y="13291438"/>
                  </a:cubicBezTo>
                  <a:close/>
                </a:path>
              </a:pathLst>
            </a:custGeom>
            <a:blipFill dpi="0" rotWithShape="0">
              <a:blip r:embed="rId6" cstate="screen"/>
              <a:srcRect/>
              <a:tile tx="-119.570245381715" ty="-428527.349020976" sx="100000" sy="100000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34" name="PA-椭圆 14"/>
            <p:cNvSpPr/>
            <p:nvPr>
              <p:custDataLst>
                <p:tags r:id="rId8"/>
              </p:custDataLst>
            </p:nvPr>
          </p:nvSpPr>
          <p:spPr>
            <a:xfrm rot="822341">
              <a:off x="5321" y="7958"/>
              <a:ext cx="277" cy="397"/>
            </a:xfrm>
            <a:prstGeom prst="ellipse">
              <a:avLst/>
            </a:prstGeom>
            <a:blipFill dpi="0" rotWithShape="0">
              <a:blip r:embed="rId6" cstate="screen"/>
              <a:srcRect/>
              <a:tile tx="-2796095.80956903" ty="-4159033.97951934" sx="100000" sy="100000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35" y="-3175"/>
            <a:ext cx="12188190" cy="6864350"/>
            <a:chOff x="1" y="-5"/>
            <a:chExt cx="19194" cy="1081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" y="-5"/>
              <a:ext cx="19193" cy="10810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1" y="-5"/>
              <a:ext cx="19194" cy="10810"/>
            </a:xfrm>
            <a:prstGeom prst="rect">
              <a:avLst/>
            </a:prstGeom>
            <a:solidFill>
              <a:srgbClr val="FF0000">
                <a:alpha val="2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192088" y="172085"/>
            <a:ext cx="11805285" cy="6513830"/>
          </a:xfrm>
          <a:prstGeom prst="rect">
            <a:avLst/>
          </a:prstGeom>
          <a:solidFill>
            <a:srgbClr val="663D46">
              <a:alpha val="9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副标题 9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137920" y="3227070"/>
            <a:ext cx="1050925" cy="1601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altLang="zh-CN" sz="12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  <a:cs typeface="+mn-lt"/>
              </a:rPr>
              <a:t>Add your relevant content here.Add your relevant content here.Add your relevant content here.</a:t>
            </a:r>
            <a:endParaRPr lang="en-US" altLang="zh-CN" sz="1200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  <a:cs typeface="+mn-lt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64565" y="1517650"/>
            <a:ext cx="2894965" cy="5219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dist"/>
            <a:r>
              <a:rPr lang="en-US" altLang="zh-CN" sz="28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</a:rPr>
              <a:t>CONTENS</a:t>
            </a:r>
            <a:endParaRPr lang="en-US" altLang="zh-CN" sz="2800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2165" y="647065"/>
            <a:ext cx="1779270" cy="10147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dist"/>
            <a:r>
              <a:rPr lang="zh-CN" altLang="en-US" sz="6000" b="1">
                <a:solidFill>
                  <a:srgbClr val="FCD52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sz="6000" b="1">
              <a:solidFill>
                <a:srgbClr val="FCD52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-12065" y="570865"/>
            <a:ext cx="24485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074420" y="2323465"/>
            <a:ext cx="337185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025900" y="2994660"/>
            <a:ext cx="7315835" cy="2179320"/>
            <a:chOff x="6460" y="4496"/>
            <a:chExt cx="11521" cy="34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文本框 23"/>
            <p:cNvSpPr txBox="1"/>
            <p:nvPr/>
          </p:nvSpPr>
          <p:spPr>
            <a:xfrm>
              <a:off x="6460" y="4496"/>
              <a:ext cx="983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5400">
                  <a:solidFill>
                    <a:schemeClr val="bg1"/>
                  </a:solidFill>
                  <a:latin typeface="等线 Light" panose="02010600030101010101" charset="-122"/>
                  <a:ea typeface="等线 Light" panose="02010600030101010101" charset="-122"/>
                  <a:cs typeface="Segoe UI Semilight" panose="020B0402040204020203" pitchFamily="34" charset="0"/>
                </a:rPr>
                <a:t>1.</a:t>
              </a:r>
              <a:endParaRPr lang="en-US" altLang="zh-CN" sz="540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25" name="标题 25"/>
            <p:cNvSpPr>
              <a:spLocks noGrp="1"/>
            </p:cNvSpPr>
            <p:nvPr>
              <p:custDataLst>
                <p:tags r:id="rId3"/>
              </p:custDataLst>
            </p:nvPr>
          </p:nvSpPr>
          <p:spPr>
            <a:xfrm>
              <a:off x="7415" y="4812"/>
              <a:ext cx="4366" cy="1416"/>
            </a:xfrm>
            <a:prstGeom prst="rect">
              <a:avLst/>
            </a:prstGeom>
            <a:effectLst/>
          </p:spPr>
          <p:txBody>
            <a:bodyPr vert="horz" lIns="101600" tIns="38100" rIns="25400" bIns="38100" rtlCol="0" anchor="t" anchorCtr="0">
              <a:noAutofit/>
            </a:bodyPr>
            <a:lstStyle>
              <a:lvl1pPr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5400" b="0" u="none" strike="noStrike" kern="1200" cap="none" spc="600" normalizeH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3600" b="1">
                  <a:solidFill>
                    <a:schemeClr val="bg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添加标题</a:t>
              </a:r>
              <a:endParaRPr lang="zh-CN" altLang="en-US" sz="3600" b="1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7" name="标题 25"/>
            <p:cNvSpPr>
              <a:spLocks noGrp="1"/>
            </p:cNvSpPr>
            <p:nvPr>
              <p:custDataLst>
                <p:tags r:id="rId4"/>
              </p:custDataLst>
            </p:nvPr>
          </p:nvSpPr>
          <p:spPr>
            <a:xfrm>
              <a:off x="7415" y="6512"/>
              <a:ext cx="4366" cy="1416"/>
            </a:xfrm>
            <a:prstGeom prst="rect">
              <a:avLst/>
            </a:prstGeom>
            <a:effectLst/>
          </p:spPr>
          <p:txBody>
            <a:bodyPr vert="horz" lIns="101600" tIns="38100" rIns="25400" bIns="38100" rtlCol="0" anchor="t" anchorCtr="0">
              <a:noAutofit/>
            </a:bodyPr>
            <a:lstStyle>
              <a:lvl1pPr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5400" b="0" u="none" strike="noStrike" kern="1200" cap="none" spc="600" normalizeH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3600" b="1">
                  <a:solidFill>
                    <a:schemeClr val="bg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添加标题</a:t>
              </a:r>
              <a:endParaRPr lang="zh-CN" altLang="en-US" sz="3600" b="1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8" name="标题 25"/>
            <p:cNvSpPr>
              <a:spLocks noGrp="1"/>
            </p:cNvSpPr>
            <p:nvPr>
              <p:custDataLst>
                <p:tags r:id="rId5"/>
              </p:custDataLst>
            </p:nvPr>
          </p:nvSpPr>
          <p:spPr>
            <a:xfrm>
              <a:off x="13615" y="4812"/>
              <a:ext cx="4366" cy="1416"/>
            </a:xfrm>
            <a:prstGeom prst="rect">
              <a:avLst/>
            </a:prstGeom>
            <a:effectLst/>
          </p:spPr>
          <p:txBody>
            <a:bodyPr vert="horz" lIns="101600" tIns="38100" rIns="25400" bIns="38100" rtlCol="0" anchor="t" anchorCtr="0">
              <a:noAutofit/>
            </a:bodyPr>
            <a:lstStyle>
              <a:lvl1pPr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5400" b="0" u="none" strike="noStrike" kern="1200" cap="none" spc="600" normalizeH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3600" b="1">
                  <a:solidFill>
                    <a:schemeClr val="bg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添加标题</a:t>
              </a:r>
              <a:endParaRPr lang="zh-CN" altLang="en-US" sz="3600" b="1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" name="标题 25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13615" y="6512"/>
              <a:ext cx="4366" cy="1416"/>
            </a:xfrm>
            <a:prstGeom prst="rect">
              <a:avLst/>
            </a:prstGeom>
            <a:effectLst/>
          </p:spPr>
          <p:txBody>
            <a:bodyPr vert="horz" lIns="101600" tIns="38100" rIns="25400" bIns="38100" rtlCol="0" anchor="t" anchorCtr="0">
              <a:noAutofit/>
            </a:bodyPr>
            <a:lstStyle>
              <a:lvl1pPr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5400" b="0" u="none" strike="noStrike" kern="1200" cap="none" spc="600" normalizeH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3600" b="1">
                  <a:solidFill>
                    <a:schemeClr val="bg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添加标题</a:t>
              </a:r>
              <a:endParaRPr lang="zh-CN" altLang="en-US" sz="3600" b="1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460" y="6217"/>
              <a:ext cx="983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5400">
                  <a:solidFill>
                    <a:schemeClr val="bg1"/>
                  </a:solidFill>
                  <a:latin typeface="等线 Light" panose="02010600030101010101" charset="-122"/>
                  <a:ea typeface="等线 Light" panose="02010600030101010101" charset="-122"/>
                  <a:cs typeface="Segoe UI Semilight" panose="020B0402040204020203" pitchFamily="34" charset="0"/>
                </a:rPr>
                <a:t>3.</a:t>
              </a:r>
              <a:endParaRPr lang="en-US" altLang="zh-CN" sz="540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2631" y="4496"/>
              <a:ext cx="983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5400">
                  <a:solidFill>
                    <a:schemeClr val="bg1"/>
                  </a:solidFill>
                  <a:latin typeface="等线 Light" panose="02010600030101010101" charset="-122"/>
                  <a:ea typeface="等线 Light" panose="02010600030101010101" charset="-122"/>
                  <a:cs typeface="Segoe UI Semilight" panose="020B0402040204020203" pitchFamily="34" charset="0"/>
                </a:rPr>
                <a:t>2.</a:t>
              </a:r>
              <a:endParaRPr lang="en-US" altLang="zh-CN" sz="540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631" y="6217"/>
              <a:ext cx="983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5400">
                  <a:solidFill>
                    <a:schemeClr val="bg1"/>
                  </a:solidFill>
                  <a:latin typeface="等线 Light" panose="02010600030101010101" charset="-122"/>
                  <a:ea typeface="等线 Light" panose="02010600030101010101" charset="-122"/>
                  <a:cs typeface="Segoe UI Semilight" panose="020B0402040204020203" pitchFamily="34" charset="0"/>
                </a:rPr>
                <a:t>4.</a:t>
              </a:r>
              <a:endParaRPr lang="en-US" altLang="zh-CN" sz="540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  <a:cs typeface="Segoe UI Semilight" panose="020B0402040204020203" pitchFamily="34" charset="0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10979785" y="172085"/>
            <a:ext cx="361950" cy="850900"/>
          </a:xfrm>
          <a:prstGeom prst="rect">
            <a:avLst/>
          </a:prstGeom>
          <a:solidFill>
            <a:srgbClr val="60998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446385" y="5885815"/>
            <a:ext cx="1122680" cy="393700"/>
          </a:xfrm>
          <a:prstGeom prst="rect">
            <a:avLst/>
          </a:prstGeom>
          <a:solidFill>
            <a:srgbClr val="E093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446385" y="5885815"/>
            <a:ext cx="1122680" cy="393700"/>
          </a:xfrm>
          <a:prstGeom prst="rect">
            <a:avLst/>
          </a:prstGeom>
          <a:solidFill>
            <a:srgbClr val="BA3D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35" y="-3175"/>
            <a:ext cx="12188190" cy="6864350"/>
            <a:chOff x="1" y="-5"/>
            <a:chExt cx="19194" cy="1081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" y="-5"/>
              <a:ext cx="19193" cy="10810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1" y="-5"/>
              <a:ext cx="19194" cy="10810"/>
            </a:xfrm>
            <a:prstGeom prst="rect">
              <a:avLst/>
            </a:prstGeom>
            <a:solidFill>
              <a:srgbClr val="FF0000">
                <a:alpha val="2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749675" y="1595755"/>
            <a:ext cx="8439150" cy="3783330"/>
          </a:xfrm>
          <a:prstGeom prst="rect">
            <a:avLst/>
          </a:prstGeom>
          <a:solidFill>
            <a:srgbClr val="663D4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3" name="图片 12" descr="612b165a13e12392ea9d13a63a43b42877c6eb91544e4-HBhbtx_fw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140000">
            <a:off x="1454785" y="1339850"/>
            <a:ext cx="3120390" cy="42951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330700" y="1621155"/>
            <a:ext cx="7562850" cy="3895725"/>
            <a:chOff x="6720" y="2553"/>
            <a:chExt cx="11910" cy="6135"/>
          </a:xfrm>
        </p:grpSpPr>
        <p:sp>
          <p:nvSpPr>
            <p:cNvPr id="24" name="文本框 23"/>
            <p:cNvSpPr txBox="1"/>
            <p:nvPr/>
          </p:nvSpPr>
          <p:spPr>
            <a:xfrm>
              <a:off x="6720" y="3516"/>
              <a:ext cx="6302" cy="227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r>
                <a:rPr lang="en-US" altLang="zh-CN" sz="8800">
                  <a:solidFill>
                    <a:schemeClr val="bg1"/>
                  </a:solidFill>
                  <a:latin typeface="等线 Light" panose="02010600030101010101" charset="-122"/>
                  <a:ea typeface="等线 Light" panose="02010600030101010101" charset="-122"/>
                  <a:cs typeface="Segoe UI Semilight" panose="020B0402040204020203" pitchFamily="34" charset="0"/>
                </a:rPr>
                <a:t>1. </a:t>
              </a:r>
              <a:r>
                <a:rPr lang="en-US" altLang="zh-CN" sz="2000">
                  <a:solidFill>
                    <a:schemeClr val="bg1"/>
                  </a:solidFill>
                  <a:latin typeface="等线 Light" panose="02010600030101010101" charset="-122"/>
                  <a:ea typeface="等线 Light" panose="02010600030101010101" charset="-122"/>
                  <a:cs typeface="Segoe UI Semilight" panose="020B0402040204020203" pitchFamily="34" charset="0"/>
                </a:rPr>
                <a:t>&gt;&gt;&gt;</a:t>
              </a:r>
              <a:endParaRPr lang="en-US" altLang="zh-CN" sz="200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25" name="标题 25"/>
            <p:cNvSpPr>
              <a:spLocks noGrp="1"/>
            </p:cNvSpPr>
            <p:nvPr>
              <p:custDataLst>
                <p:tags r:id="rId3"/>
              </p:custDataLst>
            </p:nvPr>
          </p:nvSpPr>
          <p:spPr>
            <a:xfrm>
              <a:off x="6720" y="5768"/>
              <a:ext cx="7606" cy="14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101600" tIns="38100" rIns="25400" bIns="38100" rtlCol="0" anchor="t" anchorCtr="0">
              <a:noAutofit/>
            </a:bodyPr>
            <a:lstStyle>
              <a:lvl1pPr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5400" b="0" u="none" strike="noStrike" kern="1200" cap="none" spc="600" normalizeH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4000" b="1">
                  <a:solidFill>
                    <a:schemeClr val="bg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点击此处添加标题</a:t>
              </a:r>
              <a:endParaRPr lang="zh-CN" altLang="en-US" sz="4000" b="1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" name="副标题 9"/>
            <p:cNvSpPr>
              <a:spLocks noGrp="1"/>
            </p:cNvSpPr>
            <p:nvPr>
              <p:custDataLst>
                <p:tags r:id="rId4"/>
              </p:custDataLst>
            </p:nvPr>
          </p:nvSpPr>
          <p:spPr>
            <a:xfrm>
              <a:off x="6820" y="6787"/>
              <a:ext cx="9632" cy="190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lnSpc>
                  <a:spcPct val="100000"/>
                </a:lnSpc>
                <a:buNone/>
              </a:pPr>
              <a:r>
                <a:rPr lang="en-US" altLang="zh-CN" sz="1200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  <a:cs typeface="+mn-lt"/>
                  <a:sym typeface="+mn-ea"/>
                </a:rPr>
                <a:t>Add your relevant content here.Add your relevant content here.Add your relevant content here.Add your relevant content here.Add your relevant content here.Add your relevant content here.</a:t>
              </a:r>
              <a:endParaRPr lang="en-US" altLang="zh-CN" sz="12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  <a:cs typeface="+mn-lt"/>
                <a:sym typeface="+mn-ea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720" y="2553"/>
              <a:ext cx="11910" cy="5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pPr algn="dist"/>
              <a:r>
                <a:rPr lang="en-US" altLang="zh-CN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</a:rPr>
                <a:t>Creative watercolor ink</a:t>
              </a:r>
              <a:endParaRPr lang="en-US" altLang="zh-CN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1985625" y="618490"/>
            <a:ext cx="76200" cy="3728720"/>
          </a:xfrm>
          <a:prstGeom prst="rect">
            <a:avLst/>
          </a:prstGeom>
          <a:solidFill>
            <a:srgbClr val="60998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39145" y="4858385"/>
            <a:ext cx="1122680" cy="393700"/>
          </a:xfrm>
          <a:prstGeom prst="rect">
            <a:avLst/>
          </a:prstGeom>
          <a:solidFill>
            <a:srgbClr val="E093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066145" y="4985385"/>
            <a:ext cx="1122680" cy="393700"/>
          </a:xfrm>
          <a:prstGeom prst="rect">
            <a:avLst/>
          </a:prstGeom>
          <a:solidFill>
            <a:srgbClr val="BA3D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635" y="4589780"/>
            <a:ext cx="2988945" cy="76200"/>
          </a:xfrm>
          <a:prstGeom prst="rect">
            <a:avLst/>
          </a:prstGeom>
          <a:solidFill>
            <a:srgbClr val="E093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5125" y="4472940"/>
            <a:ext cx="367665" cy="2220595"/>
          </a:xfrm>
          <a:prstGeom prst="rect">
            <a:avLst/>
          </a:prstGeom>
          <a:solidFill>
            <a:srgbClr val="60998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35" y="-3175"/>
            <a:ext cx="12188190" cy="6864350"/>
            <a:chOff x="1" y="-5"/>
            <a:chExt cx="19194" cy="1081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" y="-5"/>
              <a:ext cx="19193" cy="10810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1" y="-5"/>
              <a:ext cx="19194" cy="10810"/>
            </a:xfrm>
            <a:prstGeom prst="rect">
              <a:avLst/>
            </a:prstGeom>
            <a:solidFill>
              <a:srgbClr val="FF0000">
                <a:alpha val="2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192088" y="172085"/>
            <a:ext cx="11805285" cy="6513830"/>
          </a:xfrm>
          <a:prstGeom prst="rect">
            <a:avLst/>
          </a:prstGeom>
          <a:solidFill>
            <a:srgbClr val="663D4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87985" y="6292215"/>
            <a:ext cx="1122680" cy="393700"/>
          </a:xfrm>
          <a:prstGeom prst="rect">
            <a:avLst/>
          </a:prstGeom>
          <a:solidFill>
            <a:srgbClr val="E093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92785" y="6292215"/>
            <a:ext cx="894080" cy="393700"/>
          </a:xfrm>
          <a:prstGeom prst="rect">
            <a:avLst/>
          </a:prstGeom>
          <a:solidFill>
            <a:srgbClr val="BA3D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979785" y="172085"/>
            <a:ext cx="361950" cy="850900"/>
          </a:xfrm>
          <a:prstGeom prst="rect">
            <a:avLst/>
          </a:prstGeom>
          <a:solidFill>
            <a:srgbClr val="60998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8328025" y="3341370"/>
            <a:ext cx="2647315" cy="3260725"/>
          </a:xfrm>
        </p:spPr>
        <p:txBody>
          <a:bodyPr>
            <a:normAutofit lnSpcReduction="20000"/>
          </a:bodyPr>
          <a:p>
            <a:pPr algn="l"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Kozuka Gothic Pro L" panose="020B0200000000000000" charset="-128"/>
                <a:ea typeface="Kozuka Gothic Pro L" panose="020B0200000000000000" charset="-128"/>
                <a:cs typeface="+mn-lt"/>
              </a:rPr>
              <a:t>Add your relevant content here.Add your relevant content here.Add your relevant content here.</a:t>
            </a:r>
            <a:endParaRPr lang="en-US" altLang="zh-CN" sz="1200">
              <a:solidFill>
                <a:schemeClr val="bg1"/>
              </a:solidFill>
              <a:latin typeface="Kozuka Gothic Pro L" panose="020B0200000000000000" charset="-128"/>
              <a:ea typeface="Kozuka Gothic Pro L" panose="020B0200000000000000" charset="-128"/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Kozuka Gothic Pro L" panose="020B0200000000000000" charset="-128"/>
                <a:ea typeface="Kozuka Gothic Pro L" panose="020B0200000000000000" charset="-128"/>
                <a:cs typeface="+mn-lt"/>
                <a:sym typeface="+mn-ea"/>
              </a:rPr>
              <a:t>Add your relevant content here.Add your relevant content here.</a:t>
            </a:r>
            <a:endParaRPr lang="en-US" altLang="zh-CN" sz="1200">
              <a:solidFill>
                <a:schemeClr val="bg1"/>
              </a:solidFill>
              <a:latin typeface="Kozuka Gothic Pro L" panose="020B0200000000000000" charset="-128"/>
              <a:ea typeface="Kozuka Gothic Pro L" panose="020B0200000000000000" charset="-128"/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Kozuka Gothic Pro L" panose="020B0200000000000000" charset="-128"/>
                <a:ea typeface="Kozuka Gothic Pro L" panose="020B0200000000000000" charset="-128"/>
                <a:cs typeface="+mn-lt"/>
                <a:sym typeface="+mn-ea"/>
              </a:rPr>
              <a:t>Add your relevant content here.Add your relevant content here.Add your relevant content here.Add your relevant content here.</a:t>
            </a:r>
            <a:endParaRPr lang="en-US" altLang="zh-CN" sz="1200">
              <a:solidFill>
                <a:schemeClr val="bg1"/>
              </a:solidFill>
              <a:latin typeface="Kozuka Gothic Pro L" panose="020B0200000000000000" charset="-128"/>
              <a:ea typeface="Kozuka Gothic Pro L" panose="020B0200000000000000" charset="-128"/>
              <a:cs typeface="+mn-lt"/>
            </a:endParaRPr>
          </a:p>
          <a:p>
            <a:pPr algn="l">
              <a:lnSpc>
                <a:spcPct val="150000"/>
              </a:lnSpc>
            </a:pPr>
            <a:endParaRPr lang="en-US" altLang="zh-CN" sz="1200">
              <a:solidFill>
                <a:schemeClr val="bg1"/>
              </a:solidFill>
              <a:latin typeface="Kozuka Gothic Pro L" panose="020B0200000000000000" charset="-128"/>
              <a:ea typeface="Kozuka Gothic Pro L" panose="020B0200000000000000" charset="-128"/>
              <a:cs typeface="+mn-lt"/>
            </a:endParaRPr>
          </a:p>
        </p:txBody>
      </p:sp>
      <p:sp>
        <p:nvSpPr>
          <p:cNvPr id="8" name="副标题 16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717415" y="3341370"/>
            <a:ext cx="2647315" cy="32607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Kozuka Gothic Pro L" panose="020B0200000000000000" charset="-128"/>
                <a:ea typeface="Kozuka Gothic Pro L" panose="020B0200000000000000" charset="-128"/>
                <a:cs typeface="+mn-lt"/>
              </a:rPr>
              <a:t>Add your relevant content here.Add your relevant content here.Add your relevant content here.</a:t>
            </a:r>
            <a:endParaRPr lang="en-US" altLang="zh-CN" sz="1200">
              <a:solidFill>
                <a:schemeClr val="bg1"/>
              </a:solidFill>
              <a:latin typeface="Kozuka Gothic Pro L" panose="020B0200000000000000" charset="-128"/>
              <a:ea typeface="Kozuka Gothic Pro L" panose="020B0200000000000000" charset="-128"/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Kozuka Gothic Pro L" panose="020B0200000000000000" charset="-128"/>
                <a:ea typeface="Kozuka Gothic Pro L" panose="020B0200000000000000" charset="-128"/>
                <a:cs typeface="+mn-lt"/>
                <a:sym typeface="+mn-ea"/>
              </a:rPr>
              <a:t>Add your relevant content here.Add your relevant content here.</a:t>
            </a:r>
            <a:endParaRPr lang="en-US" altLang="zh-CN" sz="1200">
              <a:solidFill>
                <a:schemeClr val="bg1"/>
              </a:solidFill>
              <a:latin typeface="Kozuka Gothic Pro L" panose="020B0200000000000000" charset="-128"/>
              <a:ea typeface="Kozuka Gothic Pro L" panose="020B0200000000000000" charset="-128"/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Kozuka Gothic Pro L" panose="020B0200000000000000" charset="-128"/>
                <a:ea typeface="Kozuka Gothic Pro L" panose="020B0200000000000000" charset="-128"/>
                <a:cs typeface="+mn-lt"/>
                <a:sym typeface="+mn-ea"/>
              </a:rPr>
              <a:t>Add your relevant content here.Add your relevant content here.Add your relevant content here.Add your relevant content here.</a:t>
            </a:r>
            <a:endParaRPr lang="en-US" altLang="zh-CN" sz="1200">
              <a:solidFill>
                <a:schemeClr val="bg1"/>
              </a:solidFill>
              <a:latin typeface="Kozuka Gothic Pro L" panose="020B0200000000000000" charset="-128"/>
              <a:ea typeface="Kozuka Gothic Pro L" panose="020B0200000000000000" charset="-128"/>
              <a:cs typeface="+mn-lt"/>
            </a:endParaRPr>
          </a:p>
          <a:p>
            <a:pPr algn="l">
              <a:lnSpc>
                <a:spcPct val="150000"/>
              </a:lnSpc>
            </a:pPr>
            <a:endParaRPr lang="en-US" altLang="zh-CN" sz="1200">
              <a:solidFill>
                <a:schemeClr val="bg1"/>
              </a:solidFill>
              <a:latin typeface="Kozuka Gothic Pro L" panose="020B0200000000000000" charset="-128"/>
              <a:ea typeface="Kozuka Gothic Pro L" panose="020B0200000000000000" charset="-128"/>
              <a:cs typeface="+mn-lt"/>
            </a:endParaRPr>
          </a:p>
        </p:txBody>
      </p:sp>
      <p:sp>
        <p:nvSpPr>
          <p:cNvPr id="18" name="副标题 16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106170" y="3341370"/>
            <a:ext cx="2647315" cy="32607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Kozuka Gothic Pro L" panose="020B0200000000000000" charset="-128"/>
                <a:ea typeface="Kozuka Gothic Pro L" panose="020B0200000000000000" charset="-128"/>
                <a:cs typeface="+mn-lt"/>
              </a:rPr>
              <a:t>Add your relevant content here.Add your relevant content here.Add your relevant content here.</a:t>
            </a:r>
            <a:endParaRPr lang="en-US" altLang="zh-CN" sz="1200">
              <a:solidFill>
                <a:schemeClr val="bg1"/>
              </a:solidFill>
              <a:latin typeface="Kozuka Gothic Pro L" panose="020B0200000000000000" charset="-128"/>
              <a:ea typeface="Kozuka Gothic Pro L" panose="020B0200000000000000" charset="-128"/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Kozuka Gothic Pro L" panose="020B0200000000000000" charset="-128"/>
                <a:ea typeface="Kozuka Gothic Pro L" panose="020B0200000000000000" charset="-128"/>
                <a:cs typeface="+mn-lt"/>
                <a:sym typeface="+mn-ea"/>
              </a:rPr>
              <a:t>Add your relevant content here.Add your relevant content here.</a:t>
            </a:r>
            <a:endParaRPr lang="en-US" altLang="zh-CN" sz="1200">
              <a:solidFill>
                <a:schemeClr val="bg1"/>
              </a:solidFill>
              <a:latin typeface="Kozuka Gothic Pro L" panose="020B0200000000000000" charset="-128"/>
              <a:ea typeface="Kozuka Gothic Pro L" panose="020B0200000000000000" charset="-128"/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Kozuka Gothic Pro L" panose="020B0200000000000000" charset="-128"/>
                <a:ea typeface="Kozuka Gothic Pro L" panose="020B0200000000000000" charset="-128"/>
                <a:cs typeface="+mn-lt"/>
                <a:sym typeface="+mn-ea"/>
              </a:rPr>
              <a:t>Add your relevant content here.Add your relevant content here.Add your relevant content here.Add your relevant content here.</a:t>
            </a:r>
            <a:endParaRPr lang="en-US" altLang="zh-CN" sz="1200">
              <a:solidFill>
                <a:schemeClr val="bg1"/>
              </a:solidFill>
              <a:latin typeface="Kozuka Gothic Pro L" panose="020B0200000000000000" charset="-128"/>
              <a:ea typeface="Kozuka Gothic Pro L" panose="020B0200000000000000" charset="-128"/>
              <a:cs typeface="+mn-lt"/>
            </a:endParaRPr>
          </a:p>
          <a:p>
            <a:pPr algn="l">
              <a:lnSpc>
                <a:spcPct val="150000"/>
              </a:lnSpc>
            </a:pPr>
            <a:endParaRPr lang="en-US" altLang="zh-CN" sz="1200">
              <a:solidFill>
                <a:schemeClr val="bg1"/>
              </a:solidFill>
              <a:latin typeface="Kozuka Gothic Pro L" panose="020B0200000000000000" charset="-128"/>
              <a:ea typeface="Kozuka Gothic Pro L" panose="020B0200000000000000" charset="-128"/>
              <a:cs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13700" y="2136140"/>
            <a:ext cx="3336925" cy="3936365"/>
          </a:xfrm>
          <a:prstGeom prst="rect">
            <a:avLst/>
          </a:prstGeom>
          <a:noFill/>
          <a:ln>
            <a:solidFill>
              <a:srgbClr val="E09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03090" y="2136140"/>
            <a:ext cx="3336925" cy="3936365"/>
          </a:xfrm>
          <a:prstGeom prst="rect">
            <a:avLst/>
          </a:prstGeom>
          <a:noFill/>
          <a:ln>
            <a:solidFill>
              <a:srgbClr val="E09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17415" y="2781300"/>
            <a:ext cx="3338195" cy="4603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Add the title here</a:t>
            </a:r>
            <a:endParaRPr lang="en-US" altLang="zh-CN" sz="2400" b="1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91845" y="2136140"/>
            <a:ext cx="3336925" cy="3936365"/>
          </a:xfrm>
          <a:prstGeom prst="rect">
            <a:avLst/>
          </a:prstGeom>
          <a:noFill/>
          <a:ln>
            <a:solidFill>
              <a:srgbClr val="E09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06170" y="2781300"/>
            <a:ext cx="3338195" cy="4603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Add the title here</a:t>
            </a:r>
            <a:endParaRPr lang="en-US" altLang="zh-CN" sz="2400" b="1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28025" y="2781300"/>
            <a:ext cx="3338195" cy="4603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Add the title here</a:t>
            </a:r>
            <a:endParaRPr lang="en-US" altLang="zh-CN" sz="2400" b="1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761105" y="540385"/>
            <a:ext cx="7589520" cy="7683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r"/>
            <a:r>
              <a:rPr lang="en-US" altLang="zh-CN" sz="4400" b="1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</a:rPr>
              <a:t>ADD THE TITLE HERE</a:t>
            </a:r>
            <a:endParaRPr lang="en-US" altLang="zh-CN" sz="4400" b="1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936750" y="1668780"/>
            <a:ext cx="965200" cy="965200"/>
          </a:xfrm>
          <a:prstGeom prst="ellipse">
            <a:avLst/>
          </a:prstGeom>
          <a:solidFill>
            <a:srgbClr val="E09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AutoShape 104"/>
          <p:cNvSpPr/>
          <p:nvPr/>
        </p:nvSpPr>
        <p:spPr bwMode="auto">
          <a:xfrm>
            <a:off x="2136775" y="1897380"/>
            <a:ext cx="561340" cy="4921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16971"/>
                </a:moveTo>
                <a:cubicBezTo>
                  <a:pt x="10181" y="16971"/>
                  <a:pt x="9546" y="16918"/>
                  <a:pt x="8912" y="16811"/>
                </a:cubicBezTo>
                <a:cubicBezTo>
                  <a:pt x="8847" y="16800"/>
                  <a:pt x="8781" y="16794"/>
                  <a:pt x="8716" y="16794"/>
                </a:cubicBezTo>
                <a:cubicBezTo>
                  <a:pt x="8315" y="16794"/>
                  <a:pt x="7931" y="16999"/>
                  <a:pt x="7673" y="17359"/>
                </a:cubicBezTo>
                <a:cubicBezTo>
                  <a:pt x="7384" y="17761"/>
                  <a:pt x="6563" y="18657"/>
                  <a:pt x="5591" y="19318"/>
                </a:cubicBezTo>
                <a:cubicBezTo>
                  <a:pt x="5854" y="18628"/>
                  <a:pt x="6060" y="17853"/>
                  <a:pt x="6074" y="17056"/>
                </a:cubicBezTo>
                <a:cubicBezTo>
                  <a:pt x="6078" y="17006"/>
                  <a:pt x="6080" y="16956"/>
                  <a:pt x="6080" y="16914"/>
                </a:cubicBezTo>
                <a:cubicBezTo>
                  <a:pt x="6080" y="16334"/>
                  <a:pt x="5796" y="15803"/>
                  <a:pt x="5344" y="15540"/>
                </a:cubicBezTo>
                <a:cubicBezTo>
                  <a:pt x="2843" y="14080"/>
                  <a:pt x="1349" y="11731"/>
                  <a:pt x="1349" y="9257"/>
                </a:cubicBezTo>
                <a:cubicBezTo>
                  <a:pt x="1349" y="5003"/>
                  <a:pt x="5588" y="1542"/>
                  <a:pt x="10800" y="1542"/>
                </a:cubicBezTo>
                <a:cubicBezTo>
                  <a:pt x="16011" y="1542"/>
                  <a:pt x="20249" y="5003"/>
                  <a:pt x="20249" y="9257"/>
                </a:cubicBezTo>
                <a:cubicBezTo>
                  <a:pt x="20249" y="13510"/>
                  <a:pt x="16011" y="16971"/>
                  <a:pt x="10800" y="16971"/>
                </a:cubicBezTo>
                <a:moveTo>
                  <a:pt x="10800" y="0"/>
                </a:moveTo>
                <a:cubicBezTo>
                  <a:pt x="4835" y="0"/>
                  <a:pt x="0" y="4144"/>
                  <a:pt x="0" y="9257"/>
                </a:cubicBezTo>
                <a:cubicBezTo>
                  <a:pt x="0" y="12440"/>
                  <a:pt x="1875" y="15248"/>
                  <a:pt x="4730" y="16914"/>
                </a:cubicBezTo>
                <a:cubicBezTo>
                  <a:pt x="4730" y="16935"/>
                  <a:pt x="4724" y="16949"/>
                  <a:pt x="4724" y="16971"/>
                </a:cubicBezTo>
                <a:cubicBezTo>
                  <a:pt x="4724" y="18354"/>
                  <a:pt x="3821" y="19843"/>
                  <a:pt x="3423" y="20625"/>
                </a:cubicBezTo>
                <a:lnTo>
                  <a:pt x="3425" y="20625"/>
                </a:lnTo>
                <a:cubicBezTo>
                  <a:pt x="3393" y="20709"/>
                  <a:pt x="3374" y="20802"/>
                  <a:pt x="3374" y="20900"/>
                </a:cubicBezTo>
                <a:cubicBezTo>
                  <a:pt x="3374" y="21287"/>
                  <a:pt x="3648" y="21600"/>
                  <a:pt x="3986" y="21600"/>
                </a:cubicBezTo>
                <a:cubicBezTo>
                  <a:pt x="4049" y="21600"/>
                  <a:pt x="4161" y="21580"/>
                  <a:pt x="4158" y="21590"/>
                </a:cubicBezTo>
                <a:cubicBezTo>
                  <a:pt x="6268" y="21195"/>
                  <a:pt x="8255" y="18979"/>
                  <a:pt x="8716" y="18338"/>
                </a:cubicBezTo>
                <a:cubicBezTo>
                  <a:pt x="9391" y="18451"/>
                  <a:pt x="10086" y="18514"/>
                  <a:pt x="10800" y="18514"/>
                </a:cubicBezTo>
                <a:cubicBezTo>
                  <a:pt x="16764" y="18514"/>
                  <a:pt x="21600" y="14369"/>
                  <a:pt x="21600" y="9257"/>
                </a:cubicBezTo>
                <a:cubicBezTo>
                  <a:pt x="21600" y="4144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588635" y="1660525"/>
            <a:ext cx="965200" cy="965200"/>
          </a:xfrm>
          <a:prstGeom prst="ellipse">
            <a:avLst/>
          </a:prstGeom>
          <a:solidFill>
            <a:srgbClr val="E09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6" name="Group 112"/>
          <p:cNvGrpSpPr/>
          <p:nvPr/>
        </p:nvGrpSpPr>
        <p:grpSpPr>
          <a:xfrm>
            <a:off x="5790565" y="1906905"/>
            <a:ext cx="562610" cy="527050"/>
            <a:chOff x="5368132" y="3540125"/>
            <a:chExt cx="465138" cy="435769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28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</p:grpSp>
      <p:sp>
        <p:nvSpPr>
          <p:cNvPr id="34" name="椭圆 33"/>
          <p:cNvSpPr/>
          <p:nvPr/>
        </p:nvSpPr>
        <p:spPr>
          <a:xfrm>
            <a:off x="9169400" y="1687830"/>
            <a:ext cx="965200" cy="965200"/>
          </a:xfrm>
          <a:prstGeom prst="ellipse">
            <a:avLst/>
          </a:prstGeom>
          <a:solidFill>
            <a:srgbClr val="E09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9370695" y="1871980"/>
            <a:ext cx="561975" cy="561975"/>
            <a:chOff x="2473104" y="2145028"/>
            <a:chExt cx="359165" cy="359165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0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31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</p:grp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35" y="-3175"/>
            <a:ext cx="12188190" cy="6864350"/>
            <a:chOff x="1" y="-5"/>
            <a:chExt cx="19194" cy="1081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" y="-5"/>
              <a:ext cx="19193" cy="10810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1" y="-5"/>
              <a:ext cx="19194" cy="10810"/>
            </a:xfrm>
            <a:prstGeom prst="rect">
              <a:avLst/>
            </a:prstGeom>
            <a:solidFill>
              <a:srgbClr val="FF0000">
                <a:alpha val="2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192088" y="172085"/>
            <a:ext cx="11805285" cy="6513830"/>
          </a:xfrm>
          <a:prstGeom prst="rect">
            <a:avLst/>
          </a:prstGeom>
          <a:solidFill>
            <a:srgbClr val="663D4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87985" y="6292215"/>
            <a:ext cx="1122680" cy="393700"/>
          </a:xfrm>
          <a:prstGeom prst="rect">
            <a:avLst/>
          </a:prstGeom>
          <a:solidFill>
            <a:srgbClr val="E093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92785" y="6292215"/>
            <a:ext cx="894080" cy="393700"/>
          </a:xfrm>
          <a:prstGeom prst="rect">
            <a:avLst/>
          </a:prstGeom>
          <a:solidFill>
            <a:srgbClr val="BA3D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279525" y="1417320"/>
            <a:ext cx="5608955" cy="7683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</a:rPr>
              <a:t>Add the title here</a:t>
            </a:r>
            <a:endParaRPr lang="en-US" altLang="zh-CN" sz="4400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</a:endParaRPr>
          </a:p>
        </p:txBody>
      </p:sp>
      <p:sp>
        <p:nvSpPr>
          <p:cNvPr id="76" name="副标题 9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279525" y="2571750"/>
            <a:ext cx="5117465" cy="2703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  <a:cs typeface="+mn-lt"/>
                <a:sym typeface="+mn-ea"/>
              </a:rPr>
              <a:t>Add your relevant content here.Add your relevant content here.</a:t>
            </a:r>
            <a:endParaRPr lang="en-US" altLang="zh-CN" sz="1200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  <a:cs typeface="+mn-lt"/>
                <a:sym typeface="+mn-ea"/>
              </a:rPr>
              <a:t>Add your relevant content here.Add your relevant content here.Add your relevant content here.</a:t>
            </a:r>
            <a:endParaRPr lang="en-US" altLang="zh-CN" sz="1200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  <a:cs typeface="+mn-lt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  <a:cs typeface="+mn-lt"/>
                <a:sym typeface="+mn-ea"/>
              </a:rPr>
              <a:t>Add your relevant content here.Add your relevant content here.Add your relevant content here.Add your relevant content here.Add your relevant content here.Add your relevant content here.</a:t>
            </a:r>
            <a:endParaRPr lang="en-US" altLang="zh-CN" sz="1200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  <a:cs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  <a:cs typeface="+mn-lt"/>
                <a:sym typeface="+mn-ea"/>
              </a:rPr>
              <a:t>Add your relevant content here.Add your relevant content here.Add your relevant content here.</a:t>
            </a:r>
            <a:endParaRPr lang="en-US" altLang="zh-CN" sz="1200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  <a:cs typeface="+mn-lt"/>
              <a:sym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zh-CN" sz="1200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  <a:cs typeface="+mn-lt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b="5049"/>
          <a:stretch>
            <a:fillRect/>
          </a:stretch>
        </p:blipFill>
        <p:spPr>
          <a:xfrm>
            <a:off x="7453630" y="876935"/>
            <a:ext cx="3685540" cy="5249545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9417050" y="5852795"/>
            <a:ext cx="1562735" cy="5219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dist"/>
            <a:r>
              <a:rPr lang="en-US" altLang="zh-CN" sz="28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</a:rPr>
              <a:t>ART</a:t>
            </a:r>
            <a:endParaRPr lang="en-US" altLang="zh-CN" sz="2800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979785" y="172085"/>
            <a:ext cx="361950" cy="850900"/>
          </a:xfrm>
          <a:prstGeom prst="rect">
            <a:avLst/>
          </a:prstGeom>
          <a:solidFill>
            <a:srgbClr val="60998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35" y="-3175"/>
            <a:ext cx="12188190" cy="6864350"/>
            <a:chOff x="1" y="-5"/>
            <a:chExt cx="19194" cy="1081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" y="-5"/>
              <a:ext cx="19193" cy="10810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1" y="-5"/>
              <a:ext cx="19194" cy="10810"/>
            </a:xfrm>
            <a:prstGeom prst="rect">
              <a:avLst/>
            </a:prstGeom>
            <a:solidFill>
              <a:srgbClr val="FF0000">
                <a:alpha val="2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749675" y="1595755"/>
            <a:ext cx="8439150" cy="3783330"/>
          </a:xfrm>
          <a:prstGeom prst="rect">
            <a:avLst/>
          </a:prstGeom>
          <a:solidFill>
            <a:srgbClr val="663D4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3" name="图片 12" descr="612b165a13e12392ea9d13a63a43b42877c6eb91544e4-HBhbtx_fw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140000">
            <a:off x="1454785" y="1339850"/>
            <a:ext cx="3120390" cy="42951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330700" y="1621155"/>
            <a:ext cx="7562850" cy="3895725"/>
            <a:chOff x="6720" y="2553"/>
            <a:chExt cx="11910" cy="6135"/>
          </a:xfrm>
        </p:grpSpPr>
        <p:sp>
          <p:nvSpPr>
            <p:cNvPr id="24" name="文本框 23"/>
            <p:cNvSpPr txBox="1"/>
            <p:nvPr/>
          </p:nvSpPr>
          <p:spPr>
            <a:xfrm>
              <a:off x="6720" y="3516"/>
              <a:ext cx="6302" cy="227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r>
                <a:rPr lang="en-US" altLang="zh-CN" sz="8800">
                  <a:solidFill>
                    <a:schemeClr val="bg1"/>
                  </a:solidFill>
                  <a:latin typeface="等线 Light" panose="02010600030101010101" charset="-122"/>
                  <a:ea typeface="等线 Light" panose="02010600030101010101" charset="-122"/>
                  <a:cs typeface="Segoe UI Semilight" panose="020B0402040204020203" pitchFamily="34" charset="0"/>
                </a:rPr>
                <a:t>2. </a:t>
              </a:r>
              <a:r>
                <a:rPr lang="en-US" altLang="zh-CN" sz="2000">
                  <a:solidFill>
                    <a:schemeClr val="bg1"/>
                  </a:solidFill>
                  <a:latin typeface="等线 Light" panose="02010600030101010101" charset="-122"/>
                  <a:ea typeface="等线 Light" panose="02010600030101010101" charset="-122"/>
                  <a:cs typeface="Segoe UI Semilight" panose="020B0402040204020203" pitchFamily="34" charset="0"/>
                </a:rPr>
                <a:t>&gt;&gt;&gt;</a:t>
              </a:r>
              <a:endParaRPr lang="en-US" altLang="zh-CN" sz="200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25" name="标题 25"/>
            <p:cNvSpPr>
              <a:spLocks noGrp="1"/>
            </p:cNvSpPr>
            <p:nvPr>
              <p:custDataLst>
                <p:tags r:id="rId3"/>
              </p:custDataLst>
            </p:nvPr>
          </p:nvSpPr>
          <p:spPr>
            <a:xfrm>
              <a:off x="6720" y="5768"/>
              <a:ext cx="7606" cy="14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101600" tIns="38100" rIns="25400" bIns="38100" rtlCol="0" anchor="t" anchorCtr="0">
              <a:noAutofit/>
            </a:bodyPr>
            <a:lstStyle>
              <a:lvl1pPr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5400" b="0" u="none" strike="noStrike" kern="1200" cap="none" spc="600" normalizeH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4000" b="1">
                  <a:solidFill>
                    <a:schemeClr val="bg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点击此处添加标题</a:t>
              </a:r>
              <a:endParaRPr lang="zh-CN" altLang="en-US" sz="4000" b="1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" name="副标题 9"/>
            <p:cNvSpPr>
              <a:spLocks noGrp="1"/>
            </p:cNvSpPr>
            <p:nvPr>
              <p:custDataLst>
                <p:tags r:id="rId4"/>
              </p:custDataLst>
            </p:nvPr>
          </p:nvSpPr>
          <p:spPr>
            <a:xfrm>
              <a:off x="6820" y="6787"/>
              <a:ext cx="9632" cy="190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lnSpc>
                  <a:spcPct val="100000"/>
                </a:lnSpc>
                <a:buNone/>
              </a:pPr>
              <a:r>
                <a:rPr lang="en-US" altLang="zh-CN" sz="1200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  <a:cs typeface="+mn-lt"/>
                  <a:sym typeface="+mn-ea"/>
                </a:rPr>
                <a:t>Add your relevant content here.Add your relevant content here.Add your relevant content here.Add your relevant content here.Add your relevant content here.Add your relevant content here.</a:t>
              </a:r>
              <a:endParaRPr lang="en-US" altLang="zh-CN" sz="12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  <a:cs typeface="+mn-lt"/>
                <a:sym typeface="+mn-ea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720" y="2553"/>
              <a:ext cx="11910" cy="5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pPr algn="dist"/>
              <a:r>
                <a:rPr lang="en-US" altLang="zh-CN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</a:rPr>
                <a:t>Creative watercolor ink</a:t>
              </a:r>
              <a:endParaRPr lang="en-US" altLang="zh-CN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1985625" y="618490"/>
            <a:ext cx="76200" cy="3728720"/>
          </a:xfrm>
          <a:prstGeom prst="rect">
            <a:avLst/>
          </a:prstGeom>
          <a:solidFill>
            <a:srgbClr val="60998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39145" y="4858385"/>
            <a:ext cx="1122680" cy="393700"/>
          </a:xfrm>
          <a:prstGeom prst="rect">
            <a:avLst/>
          </a:prstGeom>
          <a:solidFill>
            <a:srgbClr val="E093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066145" y="4985385"/>
            <a:ext cx="1122680" cy="393700"/>
          </a:xfrm>
          <a:prstGeom prst="rect">
            <a:avLst/>
          </a:prstGeom>
          <a:solidFill>
            <a:srgbClr val="BA3D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635" y="4589780"/>
            <a:ext cx="2988945" cy="76200"/>
          </a:xfrm>
          <a:prstGeom prst="rect">
            <a:avLst/>
          </a:prstGeom>
          <a:solidFill>
            <a:srgbClr val="E093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5125" y="4472940"/>
            <a:ext cx="367665" cy="2220595"/>
          </a:xfrm>
          <a:prstGeom prst="rect">
            <a:avLst/>
          </a:prstGeom>
          <a:solidFill>
            <a:srgbClr val="60998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35" y="-3175"/>
            <a:ext cx="12188190" cy="6864350"/>
            <a:chOff x="1" y="-5"/>
            <a:chExt cx="19194" cy="1081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" y="-5"/>
              <a:ext cx="19193" cy="10810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1" y="-5"/>
              <a:ext cx="19194" cy="10810"/>
            </a:xfrm>
            <a:prstGeom prst="rect">
              <a:avLst/>
            </a:prstGeom>
            <a:solidFill>
              <a:srgbClr val="FF0000">
                <a:alpha val="2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192088" y="172085"/>
            <a:ext cx="11805285" cy="6513830"/>
          </a:xfrm>
          <a:prstGeom prst="rect">
            <a:avLst/>
          </a:prstGeom>
          <a:solidFill>
            <a:srgbClr val="663D4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979785" y="172085"/>
            <a:ext cx="361950" cy="850900"/>
          </a:xfrm>
          <a:prstGeom prst="rect">
            <a:avLst/>
          </a:prstGeom>
          <a:solidFill>
            <a:srgbClr val="60998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87985" y="6292215"/>
            <a:ext cx="1122680" cy="393700"/>
          </a:xfrm>
          <a:prstGeom prst="rect">
            <a:avLst/>
          </a:prstGeom>
          <a:solidFill>
            <a:srgbClr val="E093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92785" y="6292215"/>
            <a:ext cx="894080" cy="393700"/>
          </a:xfrm>
          <a:prstGeom prst="rect">
            <a:avLst/>
          </a:prstGeom>
          <a:solidFill>
            <a:srgbClr val="BA3D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1540" y="822325"/>
            <a:ext cx="394335" cy="890270"/>
          </a:xfrm>
          <a:prstGeom prst="rect">
            <a:avLst/>
          </a:prstGeom>
          <a:solidFill>
            <a:srgbClr val="E09338">
              <a:alpha val="9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t="10506" b="10506"/>
          <a:stretch>
            <a:fillRect/>
          </a:stretch>
        </p:blipFill>
        <p:spPr>
          <a:xfrm rot="5400000">
            <a:off x="453390" y="581025"/>
            <a:ext cx="1270635" cy="127063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971550" y="822325"/>
            <a:ext cx="6865620" cy="14452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l"/>
            <a:r>
              <a:rPr lang="en-US" altLang="zh-CN" sz="4400" b="1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</a:rPr>
              <a:t>ADD </a:t>
            </a:r>
            <a:endParaRPr lang="en-US" altLang="zh-CN" sz="4400" b="1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</a:endParaRPr>
          </a:p>
          <a:p>
            <a:pPr algn="l"/>
            <a:r>
              <a:rPr lang="en-US" altLang="zh-CN" sz="4400" b="1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</a:rPr>
              <a:t>THE TITLE HERE</a:t>
            </a:r>
            <a:endParaRPr lang="en-US" altLang="zh-CN" sz="4400" b="1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10506" b="10506"/>
          <a:stretch>
            <a:fillRect/>
          </a:stretch>
        </p:blipFill>
        <p:spPr>
          <a:xfrm rot="5400000">
            <a:off x="1650683" y="2855913"/>
            <a:ext cx="915035" cy="915035"/>
          </a:xfrm>
          <a:prstGeom prst="ellipse">
            <a:avLst/>
          </a:prstGeom>
          <a:effectLst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10506" b="10506"/>
          <a:stretch>
            <a:fillRect/>
          </a:stretch>
        </p:blipFill>
        <p:spPr>
          <a:xfrm rot="5400000">
            <a:off x="4308475" y="2855595"/>
            <a:ext cx="915035" cy="915035"/>
          </a:xfrm>
          <a:prstGeom prst="ellipse">
            <a:avLst/>
          </a:prstGeom>
          <a:effectLst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10506" b="10506"/>
          <a:stretch>
            <a:fillRect/>
          </a:stretch>
        </p:blipFill>
        <p:spPr>
          <a:xfrm rot="5400000">
            <a:off x="6966585" y="2855595"/>
            <a:ext cx="915035" cy="915035"/>
          </a:xfrm>
          <a:prstGeom prst="ellipse">
            <a:avLst/>
          </a:prstGeom>
          <a:effectLst/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t="10506" b="10506"/>
          <a:stretch>
            <a:fillRect/>
          </a:stretch>
        </p:blipFill>
        <p:spPr>
          <a:xfrm rot="5400000">
            <a:off x="9624695" y="2855595"/>
            <a:ext cx="915035" cy="915035"/>
          </a:xfrm>
          <a:prstGeom prst="ellipse">
            <a:avLst/>
          </a:prstGeom>
          <a:effectLst/>
        </p:spPr>
      </p:pic>
      <p:grpSp>
        <p:nvGrpSpPr>
          <p:cNvPr id="13" name="组合 12"/>
          <p:cNvGrpSpPr/>
          <p:nvPr/>
        </p:nvGrpSpPr>
        <p:grpSpPr>
          <a:xfrm>
            <a:off x="743268" y="3859530"/>
            <a:ext cx="2729230" cy="2901950"/>
            <a:chOff x="1091" y="6278"/>
            <a:chExt cx="4298" cy="4570"/>
          </a:xfrm>
        </p:grpSpPr>
        <p:sp>
          <p:nvSpPr>
            <p:cNvPr id="11" name="副标题 16"/>
            <p:cNvSpPr>
              <a:spLocks noGrp="1"/>
            </p:cNvSpPr>
            <p:nvPr>
              <p:custDataLst>
                <p:tags r:id="rId3"/>
              </p:custDataLst>
            </p:nvPr>
          </p:nvSpPr>
          <p:spPr>
            <a:xfrm>
              <a:off x="1625" y="6840"/>
              <a:ext cx="3230" cy="400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200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  <a:cs typeface="+mn-lt"/>
                </a:rPr>
                <a:t>Add your relevant content here.Add your relevant content here.Add your relevant content here.</a:t>
              </a:r>
              <a:r>
                <a:rPr lang="en-US" altLang="zh-CN" sz="1200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  <a:cs typeface="+mn-lt"/>
                  <a:sym typeface="+mn-ea"/>
                </a:rPr>
                <a:t>Add your relevant content here.</a:t>
              </a:r>
              <a:endParaRPr lang="en-US" altLang="zh-CN" sz="12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  <a:cs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91" y="6278"/>
              <a:ext cx="4298" cy="5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</a:rPr>
                <a:t>Add the title here</a:t>
              </a:r>
              <a:endParaRPr lang="en-US" altLang="zh-CN" b="1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401378" y="3860165"/>
            <a:ext cx="2729230" cy="2901950"/>
            <a:chOff x="1091" y="6278"/>
            <a:chExt cx="4298" cy="4570"/>
          </a:xfrm>
        </p:grpSpPr>
        <p:sp>
          <p:nvSpPr>
            <p:cNvPr id="30" name="副标题 16"/>
            <p:cNvSpPr>
              <a:spLocks noGrp="1"/>
            </p:cNvSpPr>
            <p:nvPr>
              <p:custDataLst>
                <p:tags r:id="rId4"/>
              </p:custDataLst>
            </p:nvPr>
          </p:nvSpPr>
          <p:spPr>
            <a:xfrm>
              <a:off x="1625" y="6840"/>
              <a:ext cx="3230" cy="400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200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  <a:cs typeface="+mn-lt"/>
                </a:rPr>
                <a:t>Add your relevant content here.Add your relevant content here.Add your relevant content here.</a:t>
              </a:r>
              <a:r>
                <a:rPr lang="en-US" altLang="zh-CN" sz="1200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  <a:cs typeface="+mn-lt"/>
                  <a:sym typeface="+mn-ea"/>
                </a:rPr>
                <a:t>Add your relevant content here.</a:t>
              </a:r>
              <a:endParaRPr lang="en-US" altLang="zh-CN" sz="12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  <a:cs typeface="+mn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91" y="6278"/>
              <a:ext cx="4298" cy="5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</a:rPr>
                <a:t>Add the title here</a:t>
              </a:r>
              <a:endParaRPr lang="en-US" altLang="zh-CN" b="1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059488" y="3859530"/>
            <a:ext cx="2729230" cy="2901950"/>
            <a:chOff x="1091" y="6278"/>
            <a:chExt cx="4298" cy="4570"/>
          </a:xfrm>
        </p:grpSpPr>
        <p:sp>
          <p:nvSpPr>
            <p:cNvPr id="37" name="副标题 16"/>
            <p:cNvSpPr>
              <a:spLocks noGrp="1"/>
            </p:cNvSpPr>
            <p:nvPr>
              <p:custDataLst>
                <p:tags r:id="rId5"/>
              </p:custDataLst>
            </p:nvPr>
          </p:nvSpPr>
          <p:spPr>
            <a:xfrm>
              <a:off x="1625" y="6840"/>
              <a:ext cx="3230" cy="400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200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  <a:cs typeface="+mn-lt"/>
                </a:rPr>
                <a:t>Add your relevant content here.Add your relevant content here.Add your relevant content here.</a:t>
              </a:r>
              <a:r>
                <a:rPr lang="en-US" altLang="zh-CN" sz="1200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  <a:cs typeface="+mn-lt"/>
                  <a:sym typeface="+mn-ea"/>
                </a:rPr>
                <a:t>Add your relevant content here.</a:t>
              </a:r>
              <a:endParaRPr lang="en-US" altLang="zh-CN" sz="12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  <a:cs typeface="+mn-lt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091" y="6278"/>
              <a:ext cx="4298" cy="5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</a:rPr>
                <a:t>Add the title here</a:t>
              </a:r>
              <a:endParaRPr lang="en-US" altLang="zh-CN" b="1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717598" y="3860165"/>
            <a:ext cx="2729230" cy="2901950"/>
            <a:chOff x="1091" y="6278"/>
            <a:chExt cx="4298" cy="4570"/>
          </a:xfrm>
        </p:grpSpPr>
        <p:sp>
          <p:nvSpPr>
            <p:cNvPr id="43" name="副标题 16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1625" y="6840"/>
              <a:ext cx="3230" cy="400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200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  <a:cs typeface="+mn-lt"/>
                </a:rPr>
                <a:t>Add your relevant content here.Add your relevant content here.Add your relevant content here.</a:t>
              </a:r>
              <a:r>
                <a:rPr lang="en-US" altLang="zh-CN" sz="1200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  <a:cs typeface="+mn-lt"/>
                  <a:sym typeface="+mn-ea"/>
                </a:rPr>
                <a:t>Add your relevant content here.</a:t>
              </a:r>
              <a:endParaRPr lang="en-US" altLang="zh-CN" sz="12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  <a:cs typeface="+mn-lt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091" y="6278"/>
              <a:ext cx="4298" cy="5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</a:rPr>
                <a:t>Add the title here</a:t>
              </a:r>
              <a:endParaRPr lang="en-US" altLang="zh-CN" b="1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</a:endParaRPr>
            </a:p>
          </p:txBody>
        </p:sp>
      </p:grpSp>
      <p:sp>
        <p:nvSpPr>
          <p:cNvPr id="45" name="椭圆 44"/>
          <p:cNvSpPr/>
          <p:nvPr/>
        </p:nvSpPr>
        <p:spPr>
          <a:xfrm>
            <a:off x="1695450" y="2900680"/>
            <a:ext cx="825500" cy="825500"/>
          </a:xfrm>
          <a:prstGeom prst="ellipse">
            <a:avLst/>
          </a:prstGeom>
          <a:solidFill>
            <a:srgbClr val="E09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4352925" y="2900680"/>
            <a:ext cx="825500" cy="825500"/>
          </a:xfrm>
          <a:prstGeom prst="ellipse">
            <a:avLst/>
          </a:prstGeom>
          <a:solidFill>
            <a:srgbClr val="E09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7011670" y="2889250"/>
            <a:ext cx="825500" cy="825500"/>
          </a:xfrm>
          <a:prstGeom prst="ellipse">
            <a:avLst/>
          </a:prstGeom>
          <a:solidFill>
            <a:srgbClr val="E09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9669145" y="2889250"/>
            <a:ext cx="825500" cy="825500"/>
          </a:xfrm>
          <a:prstGeom prst="ellipse">
            <a:avLst/>
          </a:prstGeom>
          <a:solidFill>
            <a:srgbClr val="E09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711325" y="2945130"/>
            <a:ext cx="934720" cy="7683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  <a:cs typeface="Segoe UI Semilight" panose="020B0402040204020203" pitchFamily="34" charset="0"/>
              </a:rPr>
              <a:t>01</a:t>
            </a:r>
            <a:endParaRPr lang="en-US" altLang="zh-CN" sz="4400">
              <a:solidFill>
                <a:schemeClr val="bg1"/>
              </a:solidFill>
              <a:latin typeface="等线 Light" panose="02010600030101010101" charset="-122"/>
              <a:ea typeface="等线 Light" panose="02010600030101010101" charset="-122"/>
              <a:cs typeface="Segoe UI Semilight" panose="020B0402040204020203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352925" y="2945130"/>
            <a:ext cx="934720" cy="7683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  <a:cs typeface="Segoe UI Semilight" panose="020B0402040204020203" pitchFamily="34" charset="0"/>
              </a:rPr>
              <a:t>02</a:t>
            </a:r>
            <a:endParaRPr lang="en-US" altLang="zh-CN" sz="4400">
              <a:solidFill>
                <a:schemeClr val="bg1"/>
              </a:solidFill>
              <a:latin typeface="等线 Light" panose="02010600030101010101" charset="-122"/>
              <a:ea typeface="等线 Light" panose="02010600030101010101" charset="-122"/>
              <a:cs typeface="Segoe UI Semilight" panose="020B0402040204020203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027545" y="2945130"/>
            <a:ext cx="934720" cy="7683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  <a:cs typeface="Segoe UI Semilight" panose="020B0402040204020203" pitchFamily="34" charset="0"/>
              </a:rPr>
              <a:t>03</a:t>
            </a:r>
            <a:endParaRPr lang="en-US" altLang="zh-CN" sz="4400">
              <a:solidFill>
                <a:schemeClr val="bg1"/>
              </a:solidFill>
              <a:latin typeface="等线 Light" panose="02010600030101010101" charset="-122"/>
              <a:ea typeface="等线 Light" panose="02010600030101010101" charset="-122"/>
              <a:cs typeface="Segoe UI Semilight" panose="020B0402040204020203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669145" y="2945130"/>
            <a:ext cx="934720" cy="7683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  <a:cs typeface="Segoe UI Semilight" panose="020B0402040204020203" pitchFamily="34" charset="0"/>
              </a:rPr>
              <a:t>04</a:t>
            </a:r>
            <a:endParaRPr lang="en-US" altLang="zh-CN" sz="4400">
              <a:solidFill>
                <a:schemeClr val="bg1"/>
              </a:solidFill>
              <a:latin typeface="等线 Light" panose="02010600030101010101" charset="-122"/>
              <a:ea typeface="等线 Light" panose="02010600030101010101" charset="-122"/>
              <a:cs typeface="Segoe UI Semilight" panose="020B0402040204020203" pitchFamily="34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3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t="295" r="74347"/>
          <a:stretch>
            <a:fillRect/>
          </a:stretch>
        </p:blipFill>
        <p:spPr>
          <a:xfrm rot="5400000">
            <a:off x="4895850" y="-4318000"/>
            <a:ext cx="2399030" cy="11805920"/>
          </a:xfrm>
          <a:prstGeom prst="rect">
            <a:avLst/>
          </a:prstGeom>
        </p:spPr>
      </p:pic>
      <p:sp>
        <p:nvSpPr>
          <p:cNvPr id="71" name="矩形 70"/>
          <p:cNvSpPr/>
          <p:nvPr/>
        </p:nvSpPr>
        <p:spPr>
          <a:xfrm>
            <a:off x="27940" y="296545"/>
            <a:ext cx="12075795" cy="6389370"/>
          </a:xfrm>
          <a:prstGeom prst="rect">
            <a:avLst/>
          </a:prstGeom>
          <a:solidFill>
            <a:srgbClr val="663D46">
              <a:alpha val="62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979785" y="172085"/>
            <a:ext cx="361950" cy="850900"/>
          </a:xfrm>
          <a:prstGeom prst="rect">
            <a:avLst/>
          </a:prstGeom>
          <a:solidFill>
            <a:srgbClr val="60998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87985" y="6292215"/>
            <a:ext cx="1122680" cy="393700"/>
          </a:xfrm>
          <a:prstGeom prst="rect">
            <a:avLst/>
          </a:prstGeom>
          <a:solidFill>
            <a:srgbClr val="E093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92785" y="6292215"/>
            <a:ext cx="894080" cy="393700"/>
          </a:xfrm>
          <a:prstGeom prst="rect">
            <a:avLst/>
          </a:prstGeom>
          <a:solidFill>
            <a:srgbClr val="BA3D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853040" y="1979295"/>
            <a:ext cx="8484650" cy="1715135"/>
            <a:chOff x="2600" y="4497"/>
            <a:chExt cx="7133" cy="14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/>
            <a:srcRect t="10506" b="10506"/>
            <a:stretch>
              <a:fillRect/>
            </a:stretch>
          </p:blipFill>
          <p:spPr>
            <a:xfrm rot="5400000">
              <a:off x="2600" y="4498"/>
              <a:ext cx="1441" cy="1441"/>
            </a:xfrm>
            <a:prstGeom prst="ellipse">
              <a:avLst/>
            </a:prstGeom>
            <a:ln w="44450">
              <a:solidFill>
                <a:schemeClr val="bg1">
                  <a:alpha val="77000"/>
                </a:schemeClr>
              </a:solidFill>
            </a:ln>
            <a:effectLst/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/>
            <a:srcRect t="10506" b="10506"/>
            <a:stretch>
              <a:fillRect/>
            </a:stretch>
          </p:blipFill>
          <p:spPr>
            <a:xfrm rot="5400000">
              <a:off x="5446" y="4497"/>
              <a:ext cx="1441" cy="1441"/>
            </a:xfrm>
            <a:prstGeom prst="ellipse">
              <a:avLst/>
            </a:prstGeom>
            <a:ln w="44450">
              <a:solidFill>
                <a:schemeClr val="bg1">
                  <a:alpha val="77000"/>
                </a:schemeClr>
              </a:solidFill>
            </a:ln>
            <a:effectLst/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"/>
            <a:srcRect t="10506" b="10506"/>
            <a:stretch>
              <a:fillRect/>
            </a:stretch>
          </p:blipFill>
          <p:spPr>
            <a:xfrm rot="5400000">
              <a:off x="8292" y="4497"/>
              <a:ext cx="1441" cy="1441"/>
            </a:xfrm>
            <a:prstGeom prst="ellipse">
              <a:avLst/>
            </a:prstGeom>
            <a:noFill/>
            <a:ln w="44450">
              <a:solidFill>
                <a:schemeClr val="bg1">
                  <a:alpha val="77000"/>
                </a:schemeClr>
              </a:solidFill>
            </a:ln>
            <a:effectLst/>
          </p:spPr>
        </p:pic>
      </p:grpSp>
      <p:grpSp>
        <p:nvGrpSpPr>
          <p:cNvPr id="32" name="Group 5"/>
          <p:cNvGrpSpPr/>
          <p:nvPr/>
        </p:nvGrpSpPr>
        <p:grpSpPr>
          <a:xfrm>
            <a:off x="9041130" y="2395220"/>
            <a:ext cx="906145" cy="908050"/>
            <a:chOff x="9145588" y="4435475"/>
            <a:chExt cx="464344" cy="465138"/>
          </a:xfrm>
          <a:solidFill>
            <a:schemeClr val="bg1"/>
          </a:solidFill>
        </p:grpSpPr>
        <p:sp>
          <p:nvSpPr>
            <p:cNvPr id="33" name="AutoShape 7"/>
            <p:cNvSpPr/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36" name="AutoShape 8"/>
            <p:cNvSpPr/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53" name="AutoShape 9"/>
            <p:cNvSpPr/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54" name="AutoShape 10"/>
            <p:cNvSpPr/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55" name="AutoShape 11"/>
            <p:cNvSpPr/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56" name="AutoShape 12"/>
            <p:cNvSpPr/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57" name="AutoShape 13"/>
            <p:cNvSpPr/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58" name="AutoShape 14"/>
            <p:cNvSpPr/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59" name="AutoShape 15"/>
            <p:cNvSpPr/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656580" y="2393315"/>
            <a:ext cx="904240" cy="909320"/>
            <a:chOff x="5394325" y="3578225"/>
            <a:chExt cx="358775" cy="360363"/>
          </a:xfrm>
          <a:solidFill>
            <a:schemeClr val="bg1"/>
          </a:solidFill>
        </p:grpSpPr>
        <p:sp>
          <p:nvSpPr>
            <p:cNvPr id="61" name="AutoShape 18"/>
            <p:cNvSpPr/>
            <p:nvPr/>
          </p:nvSpPr>
          <p:spPr bwMode="auto">
            <a:xfrm>
              <a:off x="5394325" y="3578225"/>
              <a:ext cx="358775" cy="360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799"/>
                  </a:moveTo>
                  <a:cubicBezTo>
                    <a:pt x="20249" y="20048"/>
                    <a:pt x="20048" y="20249"/>
                    <a:pt x="19799" y="20249"/>
                  </a:cubicBezTo>
                  <a:lnTo>
                    <a:pt x="1800" y="20249"/>
                  </a:lnTo>
                  <a:cubicBezTo>
                    <a:pt x="1551" y="20249"/>
                    <a:pt x="1349" y="20048"/>
                    <a:pt x="1349" y="19799"/>
                  </a:cubicBezTo>
                  <a:lnTo>
                    <a:pt x="1349" y="3824"/>
                  </a:lnTo>
                  <a:cubicBezTo>
                    <a:pt x="1349" y="3576"/>
                    <a:pt x="1551" y="3375"/>
                    <a:pt x="1800" y="3375"/>
                  </a:cubicBezTo>
                  <a:lnTo>
                    <a:pt x="4724" y="3375"/>
                  </a:lnTo>
                  <a:lnTo>
                    <a:pt x="4724" y="4725"/>
                  </a:lnTo>
                  <a:cubicBezTo>
                    <a:pt x="4724" y="5098"/>
                    <a:pt x="5027" y="5400"/>
                    <a:pt x="5399" y="5400"/>
                  </a:cubicBezTo>
                  <a:cubicBezTo>
                    <a:pt x="5772" y="5400"/>
                    <a:pt x="6074" y="5098"/>
                    <a:pt x="6074" y="4725"/>
                  </a:cubicBezTo>
                  <a:lnTo>
                    <a:pt x="6074" y="3375"/>
                  </a:lnTo>
                  <a:lnTo>
                    <a:pt x="10124" y="3375"/>
                  </a:lnTo>
                  <a:lnTo>
                    <a:pt x="10124" y="4725"/>
                  </a:lnTo>
                  <a:cubicBezTo>
                    <a:pt x="10124" y="5098"/>
                    <a:pt x="10427" y="5400"/>
                    <a:pt x="10800" y="5400"/>
                  </a:cubicBezTo>
                  <a:cubicBezTo>
                    <a:pt x="11172" y="5400"/>
                    <a:pt x="11474" y="5098"/>
                    <a:pt x="11474" y="4725"/>
                  </a:cubicBezTo>
                  <a:lnTo>
                    <a:pt x="11474" y="3375"/>
                  </a:lnTo>
                  <a:lnTo>
                    <a:pt x="15524" y="3375"/>
                  </a:lnTo>
                  <a:lnTo>
                    <a:pt x="15524" y="4725"/>
                  </a:lnTo>
                  <a:cubicBezTo>
                    <a:pt x="15524" y="5098"/>
                    <a:pt x="15827" y="5400"/>
                    <a:pt x="16199" y="5400"/>
                  </a:cubicBezTo>
                  <a:cubicBezTo>
                    <a:pt x="16572" y="5400"/>
                    <a:pt x="16874" y="5098"/>
                    <a:pt x="16874" y="4725"/>
                  </a:cubicBezTo>
                  <a:lnTo>
                    <a:pt x="16874" y="3375"/>
                  </a:lnTo>
                  <a:lnTo>
                    <a:pt x="19799" y="3375"/>
                  </a:lnTo>
                  <a:cubicBezTo>
                    <a:pt x="20048" y="3375"/>
                    <a:pt x="20249" y="3576"/>
                    <a:pt x="20249" y="3824"/>
                  </a:cubicBezTo>
                  <a:cubicBezTo>
                    <a:pt x="20249" y="3824"/>
                    <a:pt x="20249" y="19799"/>
                    <a:pt x="20249" y="19799"/>
                  </a:cubicBezTo>
                  <a:close/>
                  <a:moveTo>
                    <a:pt x="19799" y="2025"/>
                  </a:moveTo>
                  <a:lnTo>
                    <a:pt x="16874" y="2025"/>
                  </a:lnTo>
                  <a:lnTo>
                    <a:pt x="16874" y="675"/>
                  </a:lnTo>
                  <a:cubicBezTo>
                    <a:pt x="16874" y="301"/>
                    <a:pt x="16572" y="0"/>
                    <a:pt x="16199" y="0"/>
                  </a:cubicBezTo>
                  <a:cubicBezTo>
                    <a:pt x="15827" y="0"/>
                    <a:pt x="15524" y="301"/>
                    <a:pt x="15524" y="675"/>
                  </a:cubicBezTo>
                  <a:lnTo>
                    <a:pt x="15524" y="2025"/>
                  </a:lnTo>
                  <a:lnTo>
                    <a:pt x="11474" y="2025"/>
                  </a:lnTo>
                  <a:lnTo>
                    <a:pt x="11474" y="675"/>
                  </a:lnTo>
                  <a:cubicBezTo>
                    <a:pt x="11474" y="301"/>
                    <a:pt x="11172" y="0"/>
                    <a:pt x="10800" y="0"/>
                  </a:cubicBezTo>
                  <a:cubicBezTo>
                    <a:pt x="10427" y="0"/>
                    <a:pt x="10124" y="301"/>
                    <a:pt x="10124" y="675"/>
                  </a:cubicBezTo>
                  <a:lnTo>
                    <a:pt x="10124" y="2025"/>
                  </a:lnTo>
                  <a:lnTo>
                    <a:pt x="6074" y="2025"/>
                  </a:lnTo>
                  <a:lnTo>
                    <a:pt x="6074" y="675"/>
                  </a:lnTo>
                  <a:cubicBezTo>
                    <a:pt x="6074" y="301"/>
                    <a:pt x="5772" y="0"/>
                    <a:pt x="5399" y="0"/>
                  </a:cubicBezTo>
                  <a:cubicBezTo>
                    <a:pt x="5027" y="0"/>
                    <a:pt x="4724" y="301"/>
                    <a:pt x="4724" y="675"/>
                  </a:cubicBezTo>
                  <a:lnTo>
                    <a:pt x="4724" y="2025"/>
                  </a:lnTo>
                  <a:lnTo>
                    <a:pt x="1800" y="2025"/>
                  </a:lnTo>
                  <a:cubicBezTo>
                    <a:pt x="805" y="2025"/>
                    <a:pt x="0" y="2830"/>
                    <a:pt x="0" y="3824"/>
                  </a:cubicBezTo>
                  <a:lnTo>
                    <a:pt x="0" y="19799"/>
                  </a:lnTo>
                  <a:cubicBezTo>
                    <a:pt x="0" y="20793"/>
                    <a:pt x="805" y="21599"/>
                    <a:pt x="1800" y="21599"/>
                  </a:cubicBezTo>
                  <a:lnTo>
                    <a:pt x="19799" y="21599"/>
                  </a:lnTo>
                  <a:cubicBezTo>
                    <a:pt x="20794" y="21599"/>
                    <a:pt x="21600" y="20793"/>
                    <a:pt x="21600" y="19799"/>
                  </a:cubicBezTo>
                  <a:lnTo>
                    <a:pt x="21600" y="3824"/>
                  </a:lnTo>
                  <a:cubicBezTo>
                    <a:pt x="21600" y="2830"/>
                    <a:pt x="20794" y="2025"/>
                    <a:pt x="19799" y="202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62" name="AutoShape 19"/>
            <p:cNvSpPr/>
            <p:nvPr/>
          </p:nvSpPr>
          <p:spPr bwMode="auto">
            <a:xfrm>
              <a:off x="5472113" y="3713163"/>
              <a:ext cx="46037" cy="349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63" name="AutoShape 20"/>
            <p:cNvSpPr/>
            <p:nvPr/>
          </p:nvSpPr>
          <p:spPr bwMode="auto">
            <a:xfrm>
              <a:off x="5472113" y="3770313"/>
              <a:ext cx="46037" cy="333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64" name="AutoShape 21"/>
            <p:cNvSpPr/>
            <p:nvPr/>
          </p:nvSpPr>
          <p:spPr bwMode="auto">
            <a:xfrm>
              <a:off x="5472113" y="3825875"/>
              <a:ext cx="46037" cy="33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65" name="AutoShape 22"/>
            <p:cNvSpPr/>
            <p:nvPr/>
          </p:nvSpPr>
          <p:spPr bwMode="auto">
            <a:xfrm>
              <a:off x="5551488" y="3825875"/>
              <a:ext cx="44450" cy="33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66" name="AutoShape 23"/>
            <p:cNvSpPr/>
            <p:nvPr/>
          </p:nvSpPr>
          <p:spPr bwMode="auto">
            <a:xfrm>
              <a:off x="5551488" y="3770313"/>
              <a:ext cx="44450" cy="333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67" name="AutoShape 24"/>
            <p:cNvSpPr/>
            <p:nvPr/>
          </p:nvSpPr>
          <p:spPr bwMode="auto">
            <a:xfrm>
              <a:off x="5551488" y="3713163"/>
              <a:ext cx="44450" cy="349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68" name="AutoShape 25"/>
            <p:cNvSpPr/>
            <p:nvPr/>
          </p:nvSpPr>
          <p:spPr bwMode="auto">
            <a:xfrm>
              <a:off x="5630863" y="3825875"/>
              <a:ext cx="44450" cy="33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69" name="AutoShape 26"/>
            <p:cNvSpPr/>
            <p:nvPr/>
          </p:nvSpPr>
          <p:spPr bwMode="auto">
            <a:xfrm>
              <a:off x="5630863" y="3770313"/>
              <a:ext cx="44450" cy="333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70" name="AutoShape 27"/>
            <p:cNvSpPr/>
            <p:nvPr/>
          </p:nvSpPr>
          <p:spPr bwMode="auto">
            <a:xfrm>
              <a:off x="5630863" y="3713163"/>
              <a:ext cx="44450" cy="349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</p:grpSp>
      <p:grpSp>
        <p:nvGrpSpPr>
          <p:cNvPr id="135" name="Group 124"/>
          <p:cNvGrpSpPr/>
          <p:nvPr/>
        </p:nvGrpSpPr>
        <p:grpSpPr>
          <a:xfrm>
            <a:off x="2268220" y="2379345"/>
            <a:ext cx="908050" cy="763270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136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137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138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3290888" y="655320"/>
            <a:ext cx="5608955" cy="7683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ctr"/>
            <a:r>
              <a:rPr lang="en-US" altLang="zh-CN" sz="4400" b="1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</a:rPr>
              <a:t>Add the title here</a:t>
            </a:r>
            <a:endParaRPr lang="en-US" altLang="zh-CN" sz="4400" b="1">
              <a:solidFill>
                <a:schemeClr val="bg1"/>
              </a:solidFill>
              <a:latin typeface="Adobe Myungjo Std M" panose="02020600000000000000" charset="-128"/>
              <a:ea typeface="Adobe Myungjo Std M" panose="02020600000000000000" charset="-128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8114983" y="3923030"/>
            <a:ext cx="2729230" cy="2901950"/>
            <a:chOff x="1091" y="6278"/>
            <a:chExt cx="4298" cy="4570"/>
          </a:xfrm>
        </p:grpSpPr>
        <p:sp>
          <p:nvSpPr>
            <p:cNvPr id="75" name="副标题 16"/>
            <p:cNvSpPr>
              <a:spLocks noGrp="1"/>
            </p:cNvSpPr>
            <p:nvPr>
              <p:custDataLst>
                <p:tags r:id="rId2"/>
              </p:custDataLst>
            </p:nvPr>
          </p:nvSpPr>
          <p:spPr>
            <a:xfrm>
              <a:off x="1625" y="6840"/>
              <a:ext cx="3230" cy="400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200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  <a:cs typeface="+mn-lt"/>
                </a:rPr>
                <a:t>Add your relevant content here.Add your relevant content here.Add your relevant content here.</a:t>
              </a:r>
              <a:r>
                <a:rPr lang="en-US" altLang="zh-CN" sz="1200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  <a:cs typeface="+mn-lt"/>
                  <a:sym typeface="+mn-ea"/>
                </a:rPr>
                <a:t>Add your relevant content here.</a:t>
              </a:r>
              <a:endParaRPr lang="en-US" altLang="zh-CN" sz="12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  <a:cs typeface="+mn-lt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1091" y="6278"/>
              <a:ext cx="4298" cy="5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</a:rPr>
                <a:t>Add the title here</a:t>
              </a:r>
              <a:endParaRPr lang="en-US" altLang="zh-CN" b="1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4700588" y="3923030"/>
            <a:ext cx="2729230" cy="2901950"/>
            <a:chOff x="1091" y="6278"/>
            <a:chExt cx="4298" cy="4570"/>
          </a:xfrm>
        </p:grpSpPr>
        <p:sp>
          <p:nvSpPr>
            <p:cNvPr id="78" name="副标题 16"/>
            <p:cNvSpPr>
              <a:spLocks noGrp="1"/>
            </p:cNvSpPr>
            <p:nvPr>
              <p:custDataLst>
                <p:tags r:id="rId3"/>
              </p:custDataLst>
            </p:nvPr>
          </p:nvSpPr>
          <p:spPr>
            <a:xfrm>
              <a:off x="1625" y="6840"/>
              <a:ext cx="3230" cy="400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200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  <a:cs typeface="+mn-lt"/>
                </a:rPr>
                <a:t>Add your relevant content here.Add your relevant content here.Add your relevant content here.</a:t>
              </a:r>
              <a:r>
                <a:rPr lang="en-US" altLang="zh-CN" sz="1200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  <a:cs typeface="+mn-lt"/>
                  <a:sym typeface="+mn-ea"/>
                </a:rPr>
                <a:t>Add your relevant content here.</a:t>
              </a:r>
              <a:endParaRPr lang="en-US" altLang="zh-CN" sz="12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  <a:cs typeface="+mn-lt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1091" y="6278"/>
              <a:ext cx="4298" cy="5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</a:rPr>
                <a:t>Add the title here</a:t>
              </a:r>
              <a:endParaRPr lang="en-US" altLang="zh-CN" b="1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471613" y="4050030"/>
            <a:ext cx="2729230" cy="2901950"/>
            <a:chOff x="1091" y="6278"/>
            <a:chExt cx="4298" cy="4570"/>
          </a:xfrm>
        </p:grpSpPr>
        <p:sp>
          <p:nvSpPr>
            <p:cNvPr id="81" name="副标题 16"/>
            <p:cNvSpPr>
              <a:spLocks noGrp="1"/>
            </p:cNvSpPr>
            <p:nvPr>
              <p:custDataLst>
                <p:tags r:id="rId4"/>
              </p:custDataLst>
            </p:nvPr>
          </p:nvSpPr>
          <p:spPr>
            <a:xfrm>
              <a:off x="1625" y="6840"/>
              <a:ext cx="3230" cy="400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200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  <a:cs typeface="+mn-lt"/>
                </a:rPr>
                <a:t>Add your relevant content here.Add your relevant content here.Add your relevant content here.</a:t>
              </a:r>
              <a:r>
                <a:rPr lang="en-US" altLang="zh-CN" sz="1200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  <a:cs typeface="+mn-lt"/>
                  <a:sym typeface="+mn-ea"/>
                </a:rPr>
                <a:t>Add your relevant content here.</a:t>
              </a:r>
              <a:endParaRPr lang="en-US" altLang="zh-CN" sz="12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  <a:cs typeface="+mn-lt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1091" y="6278"/>
              <a:ext cx="4298" cy="5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</a:rPr>
                <a:t>Add the title here</a:t>
              </a:r>
              <a:endParaRPr lang="en-US" altLang="zh-CN" b="1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</a:endParaRPr>
            </a:p>
          </p:txBody>
        </p:sp>
      </p:grpSp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35" y="-3175"/>
            <a:ext cx="12188190" cy="6864350"/>
            <a:chOff x="1" y="-5"/>
            <a:chExt cx="19194" cy="1081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" y="-5"/>
              <a:ext cx="19193" cy="10810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1" y="-5"/>
              <a:ext cx="19194" cy="10810"/>
            </a:xfrm>
            <a:prstGeom prst="rect">
              <a:avLst/>
            </a:prstGeom>
            <a:solidFill>
              <a:srgbClr val="FF0000">
                <a:alpha val="2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749675" y="1595755"/>
            <a:ext cx="8439150" cy="3783330"/>
          </a:xfrm>
          <a:prstGeom prst="rect">
            <a:avLst/>
          </a:prstGeom>
          <a:solidFill>
            <a:srgbClr val="663D4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3" name="图片 12" descr="612b165a13e12392ea9d13a63a43b42877c6eb91544e4-HBhbtx_fw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140000">
            <a:off x="1454785" y="1339850"/>
            <a:ext cx="3120390" cy="42951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330700" y="1621155"/>
            <a:ext cx="7562850" cy="3895725"/>
            <a:chOff x="6720" y="2553"/>
            <a:chExt cx="11910" cy="6135"/>
          </a:xfrm>
        </p:grpSpPr>
        <p:sp>
          <p:nvSpPr>
            <p:cNvPr id="24" name="文本框 23"/>
            <p:cNvSpPr txBox="1"/>
            <p:nvPr/>
          </p:nvSpPr>
          <p:spPr>
            <a:xfrm>
              <a:off x="6720" y="3516"/>
              <a:ext cx="6302" cy="227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r>
                <a:rPr lang="en-US" altLang="zh-CN" sz="8800">
                  <a:solidFill>
                    <a:schemeClr val="bg1"/>
                  </a:solidFill>
                  <a:latin typeface="等线 Light" panose="02010600030101010101" charset="-122"/>
                  <a:ea typeface="等线 Light" panose="02010600030101010101" charset="-122"/>
                  <a:cs typeface="Segoe UI Semilight" panose="020B0402040204020203" pitchFamily="34" charset="0"/>
                </a:rPr>
                <a:t>3. </a:t>
              </a:r>
              <a:r>
                <a:rPr lang="en-US" altLang="zh-CN" sz="2000">
                  <a:solidFill>
                    <a:schemeClr val="bg1"/>
                  </a:solidFill>
                  <a:latin typeface="等线 Light" panose="02010600030101010101" charset="-122"/>
                  <a:ea typeface="等线 Light" panose="02010600030101010101" charset="-122"/>
                  <a:cs typeface="Segoe UI Semilight" panose="020B0402040204020203" pitchFamily="34" charset="0"/>
                </a:rPr>
                <a:t>&gt;&gt;&gt;</a:t>
              </a:r>
              <a:endParaRPr lang="en-US" altLang="zh-CN" sz="200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25" name="标题 25"/>
            <p:cNvSpPr>
              <a:spLocks noGrp="1"/>
            </p:cNvSpPr>
            <p:nvPr>
              <p:custDataLst>
                <p:tags r:id="rId3"/>
              </p:custDataLst>
            </p:nvPr>
          </p:nvSpPr>
          <p:spPr>
            <a:xfrm>
              <a:off x="6720" y="5768"/>
              <a:ext cx="7606" cy="14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101600" tIns="38100" rIns="25400" bIns="38100" rtlCol="0" anchor="t" anchorCtr="0">
              <a:noAutofit/>
            </a:bodyPr>
            <a:lstStyle>
              <a:lvl1pPr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5400" b="0" u="none" strike="noStrike" kern="1200" cap="none" spc="600" normalizeH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4000" b="1">
                  <a:solidFill>
                    <a:schemeClr val="bg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点击此处添加标题</a:t>
              </a:r>
              <a:endParaRPr lang="zh-CN" altLang="en-US" sz="4000" b="1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" name="副标题 9"/>
            <p:cNvSpPr>
              <a:spLocks noGrp="1"/>
            </p:cNvSpPr>
            <p:nvPr>
              <p:custDataLst>
                <p:tags r:id="rId4"/>
              </p:custDataLst>
            </p:nvPr>
          </p:nvSpPr>
          <p:spPr>
            <a:xfrm>
              <a:off x="6820" y="6787"/>
              <a:ext cx="9632" cy="190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lnSpc>
                  <a:spcPct val="100000"/>
                </a:lnSpc>
                <a:buNone/>
              </a:pPr>
              <a:r>
                <a:rPr lang="en-US" altLang="zh-CN" sz="1200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  <a:cs typeface="+mn-lt"/>
                  <a:sym typeface="+mn-ea"/>
                </a:rPr>
                <a:t>Add your relevant content here.Add your relevant content here.Add your relevant content here.Add your relevant content here.Add your relevant content here.Add your relevant content here.</a:t>
              </a:r>
              <a:endParaRPr lang="en-US" altLang="zh-CN" sz="1200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  <a:cs typeface="+mn-lt"/>
                <a:sym typeface="+mn-ea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720" y="2553"/>
              <a:ext cx="11910" cy="5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p>
              <a:pPr algn="dist"/>
              <a:r>
                <a:rPr lang="en-US" altLang="zh-CN">
                  <a:solidFill>
                    <a:schemeClr val="bg1"/>
                  </a:solidFill>
                  <a:latin typeface="Adobe Myungjo Std M" panose="02020600000000000000" charset="-128"/>
                  <a:ea typeface="Adobe Myungjo Std M" panose="02020600000000000000" charset="-128"/>
                </a:rPr>
                <a:t>Creative watercolor ink</a:t>
              </a:r>
              <a:endParaRPr lang="en-US" altLang="zh-CN">
                <a:solidFill>
                  <a:schemeClr val="bg1"/>
                </a:solidFill>
                <a:latin typeface="Adobe Myungjo Std M" panose="02020600000000000000" charset="-128"/>
                <a:ea typeface="Adobe Myungjo Std M" panose="02020600000000000000" charset="-128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1985625" y="618490"/>
            <a:ext cx="76200" cy="3728720"/>
          </a:xfrm>
          <a:prstGeom prst="rect">
            <a:avLst/>
          </a:prstGeom>
          <a:solidFill>
            <a:srgbClr val="60998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39145" y="4858385"/>
            <a:ext cx="1122680" cy="393700"/>
          </a:xfrm>
          <a:prstGeom prst="rect">
            <a:avLst/>
          </a:prstGeom>
          <a:solidFill>
            <a:srgbClr val="E093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066145" y="4985385"/>
            <a:ext cx="1122680" cy="393700"/>
          </a:xfrm>
          <a:prstGeom prst="rect">
            <a:avLst/>
          </a:prstGeom>
          <a:solidFill>
            <a:srgbClr val="BA3D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635" y="4589780"/>
            <a:ext cx="2988945" cy="76200"/>
          </a:xfrm>
          <a:prstGeom prst="rect">
            <a:avLst/>
          </a:prstGeom>
          <a:solidFill>
            <a:srgbClr val="E093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5125" y="4472940"/>
            <a:ext cx="367665" cy="2220595"/>
          </a:xfrm>
          <a:prstGeom prst="rect">
            <a:avLst/>
          </a:prstGeom>
          <a:solidFill>
            <a:srgbClr val="60998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SCONTENTSTITLE" val="0"/>
  <p:tag name="KSO_WM_UNIT_PRESET_TEXT" val="If you do something, do it well.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82_1*b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ISCONTENTSTITLE" val="0"/>
  <p:tag name="KSO_WM_UNIT_PRESET_TEXT" val="If you do something, do it well.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82_1*b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MODEL_TYPE" val="cover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4_3*ε_h_i*1_1_1"/>
  <p:tag name="KSO_WM_TEMPLATE_CATEGORY" val="diagram"/>
  <p:tag name="KSO_WM_TEMPLATE_INDEX" val="20194934"/>
  <p:tag name="KSO_WM_UNIT_LAYERLEVEL" val="1_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h_i"/>
  <p:tag name="KSO_WM_UNIT_INDEX" val="1_1_1"/>
  <p:tag name="KSO_WM_UNIT_DIAGRAM_SUBTYPE" val="o"/>
  <p:tag name="KSO_WM_UNIT_FILL_FORE_SCHEMECOLOR_INDEX" val="6"/>
  <p:tag name="KSO_WM_UNIT_FILL_TYPE" val="1"/>
  <p:tag name="KSO_WM_UNIT_USESOURCEFORMAT_APPLY" val="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4_3*ε_h_i*1_1_2"/>
  <p:tag name="KSO_WM_TEMPLATE_CATEGORY" val="diagram"/>
  <p:tag name="KSO_WM_TEMPLATE_INDEX" val="20194934"/>
  <p:tag name="KSO_WM_UNIT_LAYERLEVEL" val="1_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h_i"/>
  <p:tag name="KSO_WM_UNIT_INDEX" val="1_1_2"/>
  <p:tag name="KSO_WM_UNIT_DIAGRAM_SUBTYPE" val="o"/>
  <p:tag name="KSO_WM_UNIT_FILL_FORE_SCHEMECOLOR_INDEX" val="14"/>
  <p:tag name="KSO_WM_UNIT_FILL_TYPE" val="1"/>
  <p:tag name="KSO_WM_UNIT_USESOURCEFORMAT_APPLY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4_3*ε_h_i*1_1_5"/>
  <p:tag name="KSO_WM_TEMPLATE_CATEGORY" val="diagram"/>
  <p:tag name="KSO_WM_TEMPLATE_INDEX" val="20194934"/>
  <p:tag name="KSO_WM_UNIT_LAYERLEVEL" val="1_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h_i"/>
  <p:tag name="KSO_WM_UNIT_INDEX" val="1_1_5"/>
  <p:tag name="KSO_WM_UNIT_DIAGRAM_SUBTYPE" val="o"/>
  <p:tag name="KSO_WM_UNIT_FILL_FORE_SCHEMECOLOR_INDEX" val="14"/>
  <p:tag name="KSO_WM_UNIT_FILL_TYPE" val="1"/>
  <p:tag name="KSO_WM_UNIT_USESOURCEFORMAT_APPLY" val="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34_3*ε_h_h_f*1_1_1_1"/>
  <p:tag name="KSO_WM_TEMPLATE_CATEGORY" val="diagram"/>
  <p:tag name="KSO_WM_TEMPLATE_INDEX" val="20194934"/>
  <p:tag name="KSO_WM_UNIT_LAYERLEVEL" val="1_1_1_1"/>
  <p:tag name="KSO_WM_TAG_VERSION" val="1.0"/>
  <p:tag name="KSO_WM_BEAUTIFY_FLAG" val="#wm#"/>
  <p:tag name="KSO_WM_UNIT_DIAGRAM_MODELTYPE" val="numdgm"/>
  <p:tag name="KSO_WM_UNIT_DIAGRAM_MAX_ITEM_COUNT" val="4"/>
  <p:tag name="KSO_WM_UNIT_NOCLEAR" val="0"/>
  <p:tag name="KSO_WM_DIAGRAM_GROUP_CODE" val="ε1-1"/>
  <p:tag name="KSO_WM_UNIT_DIAGRAM_NUMVISUAL_CHANGE_MODES" val="32"/>
  <p:tag name="KSO_WM_UNIT_VALUE" val="2"/>
  <p:tag name="KSO_WM_UNIT_DIAGRAM_SUBTYPE" val="o"/>
  <p:tag name="KSO_WM_UNIT_TYPE" val="ε_h_h_f"/>
  <p:tag name="KSO_WM_UNIT_INDEX" val="1_1_1_1"/>
  <p:tag name="KSO_WM_UNIT_PRESET_TEXT" val="70％"/>
  <p:tag name="KSO_WM_UNIT_DIAGRAM_NUM_VALUE" val="70"/>
  <p:tag name="KSO_WM_UNIT_DIAGRAM_NUMVISUAL_BIND_NUMID" val="4ed40faa-738b-4aa8-8d08-910695cee8c6"/>
  <p:tag name="KSO_WM_UNIT_USESOURCEFORMAT_APPLY" val="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4_3*ε_h_i*1_2_3"/>
  <p:tag name="KSO_WM_TEMPLATE_CATEGORY" val="diagram"/>
  <p:tag name="KSO_WM_TEMPLATE_INDEX" val="20194934"/>
  <p:tag name="KSO_WM_UNIT_LAYERLEVEL" val="1_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h_i"/>
  <p:tag name="KSO_WM_UNIT_INDEX" val="1_2_3"/>
  <p:tag name="KSO_WM_UNIT_DIAGRAM_SUBTYPE" val="o"/>
  <p:tag name="KSO_WM_UNIT_FILL_FORE_SCHEMECOLOR_INDEX" val="7"/>
  <p:tag name="KSO_WM_UNIT_FILL_TYPE" val="1"/>
  <p:tag name="KSO_WM_UNIT_USESOURCEFORMAT_APPLY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4_3*ε_h_i*1_2_4"/>
  <p:tag name="KSO_WM_TEMPLATE_CATEGORY" val="diagram"/>
  <p:tag name="KSO_WM_TEMPLATE_INDEX" val="20194934"/>
  <p:tag name="KSO_WM_UNIT_LAYERLEVEL" val="1_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h_i"/>
  <p:tag name="KSO_WM_UNIT_INDEX" val="1_2_4"/>
  <p:tag name="KSO_WM_UNIT_DIAGRAM_SUBTYPE" val="o"/>
  <p:tag name="KSO_WM_UNIT_FILL_FORE_SCHEMECOLOR_INDEX" val="14"/>
  <p:tag name="KSO_WM_UNIT_FILL_TYPE" val="1"/>
  <p:tag name="KSO_WM_UNIT_USESOURCEFORMAT_APPLY" val="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34_3*ε_h_h_i*1_2_2_1"/>
  <p:tag name="KSO_WM_TEMPLATE_CATEGORY" val="diagram"/>
  <p:tag name="KSO_WM_TEMPLATE_INDEX" val="20194934"/>
  <p:tag name="KSO_WM_UNIT_LAYERLEVEL" val="1_1_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h_h_i"/>
  <p:tag name="KSO_WM_UNIT_INDEX" val="1_2_2_1"/>
  <p:tag name="KSO_WM_UNIT_DIAGRAM_NUMVISUAL_CHANGE_MODES" val="16"/>
  <p:tag name="KSO_WM_UNIT_DIAGRAM_NUM_VALUE" val="80"/>
  <p:tag name="KSO_WM_UNIT_DIAGRAM_NUMVISUAL_BIND_NUMID" val="1c646106-a95b-4d3e-8c30-1727846cdf18"/>
  <p:tag name="KSO_WM_UNIT_DIAGRAM_SUBTYPE" val="o"/>
  <p:tag name="KSO_WM_UNIT_FILL_FORE_SCHEMECOLOR_INDEX" val="7"/>
  <p:tag name="KSO_WM_UNIT_FILL_TYPE" val="1"/>
  <p:tag name="KSO_WM_UNIT_USESOURCEFORMAT_APPLY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4_3*ε_h_i*1_2_5"/>
  <p:tag name="KSO_WM_TEMPLATE_CATEGORY" val="diagram"/>
  <p:tag name="KSO_WM_TEMPLATE_INDEX" val="20194934"/>
  <p:tag name="KSO_WM_UNIT_LAYERLEVEL" val="1_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h_i"/>
  <p:tag name="KSO_WM_UNIT_INDEX" val="1_2_5"/>
  <p:tag name="KSO_WM_UNIT_DIAGRAM_SUBTYPE" val="o"/>
  <p:tag name="KSO_WM_UNIT_FILL_FORE_SCHEMECOLOR_INDEX" val="14"/>
  <p:tag name="KSO_WM_UNIT_FILL_TYPE" val="1"/>
  <p:tag name="KSO_WM_UNIT_USESOURCEFORMAT_APPLY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34_3*ε_h_h_f*1_2_1_1"/>
  <p:tag name="KSO_WM_TEMPLATE_CATEGORY" val="diagram"/>
  <p:tag name="KSO_WM_TEMPLATE_INDEX" val="20194934"/>
  <p:tag name="KSO_WM_UNIT_LAYERLEVEL" val="1_1_1_1"/>
  <p:tag name="KSO_WM_TAG_VERSION" val="1.0"/>
  <p:tag name="KSO_WM_BEAUTIFY_FLAG" val="#wm#"/>
  <p:tag name="KSO_WM_UNIT_DIAGRAM_MODELTYPE" val="numdgm"/>
  <p:tag name="KSO_WM_UNIT_DIAGRAM_MAX_ITEM_COUNT" val="4"/>
  <p:tag name="KSO_WM_UNIT_NOCLEAR" val="0"/>
  <p:tag name="KSO_WM_DIAGRAM_GROUP_CODE" val="ε1-1"/>
  <p:tag name="KSO_WM_UNIT_TYPE" val="ε_h_h_f"/>
  <p:tag name="KSO_WM_UNIT_INDEX" val="1_2_1_1"/>
  <p:tag name="KSO_WM_UNIT_DIAGRAM_NUMVISUAL_CHANGE_MODES" val="32"/>
  <p:tag name="KSO_WM_UNIT_PRESET_TEXT" val="80％"/>
  <p:tag name="KSO_WM_UNIT_VALUE" val="2"/>
  <p:tag name="KSO_WM_UNIT_DIAGRAM_NUM_VALUE" val="80"/>
  <p:tag name="KSO_WM_UNIT_DIAGRAM_NUMVISUAL_BIND_NUMID" val="1c646106-a95b-4d3e-8c30-1727846cdf18"/>
  <p:tag name="KSO_WM_UNIT_DIAGRAM_SUBTYPE" val="o"/>
  <p:tag name="KSO_WM_UNIT_USESOURCEFORMAT_APPLY" val="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4_3*ε_h_i*1_3_3"/>
  <p:tag name="KSO_WM_TEMPLATE_CATEGORY" val="diagram"/>
  <p:tag name="KSO_WM_TEMPLATE_INDEX" val="20194934"/>
  <p:tag name="KSO_WM_UNIT_LAYERLEVEL" val="1_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h_i"/>
  <p:tag name="KSO_WM_UNIT_INDEX" val="1_3_3"/>
  <p:tag name="KSO_WM_UNIT_DIAGRAM_SUBTYPE" val="o"/>
  <p:tag name="KSO_WM_UNIT_FILL_FORE_SCHEMECOLOR_INDEX" val="8"/>
  <p:tag name="KSO_WM_UNIT_FILL_TYPE" val="1"/>
  <p:tag name="KSO_WM_UNIT_USESOURCEFORMAT_APPLY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4_3*ε_h_i*1_3_4"/>
  <p:tag name="KSO_WM_TEMPLATE_CATEGORY" val="diagram"/>
  <p:tag name="KSO_WM_TEMPLATE_INDEX" val="20194934"/>
  <p:tag name="KSO_WM_UNIT_LAYERLEVEL" val="1_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h_i"/>
  <p:tag name="KSO_WM_UNIT_INDEX" val="1_3_4"/>
  <p:tag name="KSO_WM_UNIT_DIAGRAM_SUBTYPE" val="o"/>
  <p:tag name="KSO_WM_UNIT_FILL_FORE_SCHEMECOLOR_INDEX" val="14"/>
  <p:tag name="KSO_WM_UNIT_FILL_TYPE" val="1"/>
  <p:tag name="KSO_WM_UNIT_USESOURCEFORMAT_APPLY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34_3*ε_h_h_i*1_3_2_1"/>
  <p:tag name="KSO_WM_TEMPLATE_CATEGORY" val="diagram"/>
  <p:tag name="KSO_WM_TEMPLATE_INDEX" val="20194934"/>
  <p:tag name="KSO_WM_UNIT_LAYERLEVEL" val="1_1_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h_h_i"/>
  <p:tag name="KSO_WM_UNIT_INDEX" val="1_3_2_1"/>
  <p:tag name="KSO_WM_UNIT_DIAGRAM_NUMVISUAL_CHANGE_MODES" val="16"/>
  <p:tag name="KSO_WM_UNIT_DIAGRAM_NUM_VALUE" val="65"/>
  <p:tag name="KSO_WM_UNIT_DIAGRAM_NUMVISUAL_BIND_NUMID" val="791e1957-007b-413b-83b0-493fa1cb7610"/>
  <p:tag name="KSO_WM_UNIT_DIAGRAM_SUBTYPE" val="o"/>
  <p:tag name="KSO_WM_UNIT_FILL_FORE_SCHEMECOLOR_INDEX" val="8"/>
  <p:tag name="KSO_WM_UNIT_FILL_TYPE" val="1"/>
  <p:tag name="KSO_WM_UNIT_USESOURCEFORMAT_APPLY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4_3*ε_h_i*1_3_5"/>
  <p:tag name="KSO_WM_TEMPLATE_CATEGORY" val="diagram"/>
  <p:tag name="KSO_WM_TEMPLATE_INDEX" val="20194934"/>
  <p:tag name="KSO_WM_UNIT_LAYERLEVEL" val="1_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h_i"/>
  <p:tag name="KSO_WM_UNIT_INDEX" val="1_3_5"/>
  <p:tag name="KSO_WM_UNIT_DIAGRAM_SUBTYPE" val="o"/>
  <p:tag name="KSO_WM_UNIT_FILL_FORE_SCHEMECOLOR_INDEX" val="14"/>
  <p:tag name="KSO_WM_UNIT_FILL_TYPE" val="1"/>
  <p:tag name="KSO_WM_UNIT_USESOURCEFORMAT_APPLY" val="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34_3*ε_h_h_f*1_3_1_1"/>
  <p:tag name="KSO_WM_TEMPLATE_CATEGORY" val="diagram"/>
  <p:tag name="KSO_WM_TEMPLATE_INDEX" val="20194934"/>
  <p:tag name="KSO_WM_UNIT_LAYERLEVEL" val="1_1_1_1"/>
  <p:tag name="KSO_WM_TAG_VERSION" val="1.0"/>
  <p:tag name="KSO_WM_BEAUTIFY_FLAG" val="#wm#"/>
  <p:tag name="KSO_WM_UNIT_DIAGRAM_MODELTYPE" val="numdgm"/>
  <p:tag name="KSO_WM_UNIT_DIAGRAM_MAX_ITEM_COUNT" val="4"/>
  <p:tag name="KSO_WM_UNIT_NOCLEAR" val="0"/>
  <p:tag name="KSO_WM_DIAGRAM_GROUP_CODE" val="ε1-1"/>
  <p:tag name="KSO_WM_UNIT_TYPE" val="ε_h_h_f"/>
  <p:tag name="KSO_WM_UNIT_INDEX" val="1_3_1_1"/>
  <p:tag name="KSO_WM_UNIT_DIAGRAM_NUMVISUAL_CHANGE_MODES" val="32"/>
  <p:tag name="KSO_WM_UNIT_PRESET_TEXT" val="65％"/>
  <p:tag name="KSO_WM_UNIT_VALUE" val="2"/>
  <p:tag name="KSO_WM_UNIT_DIAGRAM_NUM_VALUE" val="65"/>
  <p:tag name="KSO_WM_UNIT_DIAGRAM_NUMVISUAL_BIND_NUMID" val="791e1957-007b-413b-83b0-493fa1cb7610"/>
  <p:tag name="KSO_WM_UNIT_DIAGRAM_SUBTYPE" val="o"/>
  <p:tag name="KSO_WM_UNIT_USESOURCEFORMAT_APPLY" val="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4_3*ε_h_i*1_4_3"/>
  <p:tag name="KSO_WM_TEMPLATE_CATEGORY" val="diagram"/>
  <p:tag name="KSO_WM_TEMPLATE_INDEX" val="20194934"/>
  <p:tag name="KSO_WM_UNIT_LAYERLEVEL" val="1_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h_i"/>
  <p:tag name="KSO_WM_UNIT_INDEX" val="1_4_3"/>
  <p:tag name="KSO_WM_UNIT_DIAGRAM_SUBTYPE" val="o"/>
  <p:tag name="KSO_WM_UNIT_FILL_FORE_SCHEMECOLOR_INDEX" val="9"/>
  <p:tag name="KSO_WM_UNIT_FILL_TYPE" val="1"/>
  <p:tag name="KSO_WM_UNIT_USESOURCEFORMAT_APPLY" val="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4_3*ε_h_i*1_4_4"/>
  <p:tag name="KSO_WM_TEMPLATE_CATEGORY" val="diagram"/>
  <p:tag name="KSO_WM_TEMPLATE_INDEX" val="20194934"/>
  <p:tag name="KSO_WM_UNIT_LAYERLEVEL" val="1_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h_i"/>
  <p:tag name="KSO_WM_UNIT_INDEX" val="1_4_4"/>
  <p:tag name="KSO_WM_UNIT_DIAGRAM_SUBTYPE" val="o"/>
  <p:tag name="KSO_WM_UNIT_FILL_FORE_SCHEMECOLOR_INDEX" val="14"/>
  <p:tag name="KSO_WM_UNIT_FILL_TYPE" val="1"/>
  <p:tag name="KSO_WM_UNIT_USESOURCEFORMAT_APPLY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34_3*ε_h_h_i*1_4_2_1"/>
  <p:tag name="KSO_WM_TEMPLATE_CATEGORY" val="diagram"/>
  <p:tag name="KSO_WM_TEMPLATE_INDEX" val="20194934"/>
  <p:tag name="KSO_WM_UNIT_LAYERLEVEL" val="1_1_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h_h_i"/>
  <p:tag name="KSO_WM_UNIT_INDEX" val="1_4_2_1"/>
  <p:tag name="KSO_WM_UNIT_DIAGRAM_NUMVISUAL_CHANGE_MODES" val="16"/>
  <p:tag name="KSO_WM_UNIT_DIAGRAM_NUM_VALUE" val="75"/>
  <p:tag name="KSO_WM_UNIT_DIAGRAM_NUMVISUAL_BIND_NUMID" val="1260bf6c-60ac-4d81-9a73-b5e515c4f6ee"/>
  <p:tag name="KSO_WM_UNIT_DIAGRAM_SUBTYPE" val="o"/>
  <p:tag name="KSO_WM_UNIT_FILL_FORE_SCHEMECOLOR_INDEX" val="9"/>
  <p:tag name="KSO_WM_UNIT_FILL_TYPE" val="1"/>
  <p:tag name="KSO_WM_UNIT_USESOURCEFORMAT_APPLY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4_3*ε_h_i*1_4_5"/>
  <p:tag name="KSO_WM_TEMPLATE_CATEGORY" val="diagram"/>
  <p:tag name="KSO_WM_TEMPLATE_INDEX" val="20194934"/>
  <p:tag name="KSO_WM_UNIT_LAYERLEVEL" val="1_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TYPE" val="ε_h_i"/>
  <p:tag name="KSO_WM_UNIT_INDEX" val="1_4_5"/>
  <p:tag name="KSO_WM_UNIT_DIAGRAM_SUBTYPE" val="o"/>
  <p:tag name="KSO_WM_UNIT_FILL_FORE_SCHEMECOLOR_INDEX" val="14"/>
  <p:tag name="KSO_WM_UNIT_FILL_TYPE" val="1"/>
  <p:tag name="KSO_WM_UNIT_USESOURCEFORMAT_APPLY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34_3*ε_h_h_f*1_4_1_1"/>
  <p:tag name="KSO_WM_TEMPLATE_CATEGORY" val="diagram"/>
  <p:tag name="KSO_WM_TEMPLATE_INDEX" val="20194934"/>
  <p:tag name="KSO_WM_UNIT_LAYERLEVEL" val="1_1_1_1"/>
  <p:tag name="KSO_WM_TAG_VERSION" val="1.0"/>
  <p:tag name="KSO_WM_BEAUTIFY_FLAG" val="#wm#"/>
  <p:tag name="KSO_WM_UNIT_DIAGRAM_MODELTYPE" val="numdgm"/>
  <p:tag name="KSO_WM_UNIT_DIAGRAM_MAX_ITEM_COUNT" val="4"/>
  <p:tag name="KSO_WM_UNIT_NOCLEAR" val="0"/>
  <p:tag name="KSO_WM_DIAGRAM_GROUP_CODE" val="ε1-1"/>
  <p:tag name="KSO_WM_UNIT_TYPE" val="ε_h_h_f"/>
  <p:tag name="KSO_WM_UNIT_INDEX" val="1_4_1_1"/>
  <p:tag name="KSO_WM_UNIT_DIAGRAM_NUMVISUAL_CHANGE_MODES" val="32"/>
  <p:tag name="KSO_WM_UNIT_PRESET_TEXT" val="75％"/>
  <p:tag name="KSO_WM_UNIT_VALUE" val="2"/>
  <p:tag name="KSO_WM_UNIT_DIAGRAM_NUM_VALUE" val="75"/>
  <p:tag name="KSO_WM_UNIT_DIAGRAM_NUMVISUAL_BIND_NUMID" val="1260bf6c-60ac-4d81-9a73-b5e515c4f6ee"/>
  <p:tag name="KSO_WM_UNIT_DIAGRAM_SUBTYPE" val="o"/>
  <p:tag name="KSO_WM_UNIT_USESOURCEFORMAT_APPLY" val="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34_3*ε_h_h_i*1_1_2_1"/>
  <p:tag name="KSO_WM_TEMPLATE_CATEGORY" val="diagram"/>
  <p:tag name="KSO_WM_TEMPLATE_INDEX" val="20194934"/>
  <p:tag name="KSO_WM_UNIT_LAYERLEVEL" val="1_1_1_1"/>
  <p:tag name="KSO_WM_TAG_VERSION" val="1.0"/>
  <p:tag name="KSO_WM_BEAUTIFY_FLAG" val="#wm#"/>
  <p:tag name="KSO_WM_UNIT_DIAGRAM_MODELTYPE" val="numdgm"/>
  <p:tag name="KSO_WM_UNIT_DIAGRAM_MAX_ITEM_COUNT" val="4"/>
  <p:tag name="KSO_WM_DIAGRAM_GROUP_CODE" val="ε1-1"/>
  <p:tag name="KSO_WM_UNIT_DIAGRAM_NUMVISUAL_CHANGE_MODES" val="16"/>
  <p:tag name="KSO_WM_UNIT_DIAGRAM_SUBTYPE" val="o"/>
  <p:tag name="KSO_WM_UNIT_TYPE" val="ε_h_h_i"/>
  <p:tag name="KSO_WM_UNIT_INDEX" val="1_1_2_1"/>
  <p:tag name="KSO_WM_UNIT_DIAGRAM_NUM_VALUE" val="70"/>
  <p:tag name="KSO_WM_UNIT_DIAGRAM_NUMVISUAL_BIND_NUMID" val="4ed40faa-738b-4aa8-8d08-910695cee8c6"/>
  <p:tag name="KSO_WM_UNIT_FILL_FORE_SCHEMECOLOR_INDEX" val="6"/>
  <p:tag name="KSO_WM_UNIT_FILL_TYPE" val="1"/>
  <p:tag name="KSO_WM_UNIT_USESOURCEFORMAT_APPLY" val="1"/>
</p:tagLst>
</file>

<file path=ppt/tags/tag123.xml><?xml version="1.0" encoding="utf-8"?>
<p:tagLst xmlns:p="http://schemas.openxmlformats.org/presentationml/2006/main">
  <p:tag name="KSO_WM_UNIT_ISCONTENTSTITLE" val="0"/>
  <p:tag name="KSO_WM_UNIT_PRESET_TEXT" val="If you do something, do it well.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82_1*b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ISCONTENTSTITLE" val="0"/>
  <p:tag name="KSO_WM_UNIT_PRESET_TEXT" val="If you do something, do it well.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82_1*b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ISCONTENTSTITLE" val="0"/>
  <p:tag name="KSO_WM_UNIT_PRESET_TEXT" val="If you do something, do it well.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82_1*b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ISCONTENTSTITLE" val="0"/>
  <p:tag name="KSO_WM_UNIT_PRESET_TEXT" val="If you do something, do it well.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82_1*b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ISCONTENTSTITLE" val="0"/>
  <p:tag name="KSO_WM_UNIT_PRESET_TEXT" val="If you do something, do it well.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82_1*b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ID" val="diagram20194934_3"/>
  <p:tag name="KSO_WM_TEMPLATE_SUBCATEGORY" val="0"/>
  <p:tag name="KSO_WM_SLIDE_ITEM_CNT" val="4"/>
  <p:tag name="KSO_WM_SLIDE_INDEX" val="3"/>
  <p:tag name="KSO_WM_TAG_VERSION" val="1.0"/>
  <p:tag name="KSO_WM_BEAUTIFY_FLAG" val="#wm#"/>
  <p:tag name="KSO_WM_TEMPLATE_CATEGORY" val="diagram"/>
  <p:tag name="KSO_WM_TEMPLATE_INDEX" val="20194934"/>
  <p:tag name="KSO_WM_SLIDE_LAYOUT" val="a_f_ε"/>
  <p:tag name="KSO_WM_SLIDE_LAYOUT_CNT" val="1_1_1"/>
  <p:tag name="KSO_WM_DIAGRAM_GROUP_CODE" val="ε1-1"/>
  <p:tag name="KSO_WM_SLIDE_DIAGTYPE" val="ε"/>
  <p:tag name="KSO_WM_SLIDE_TYPE" val="text"/>
  <p:tag name="KSO_WM_SLIDE_SUBTYPE" val="diag"/>
  <p:tag name="KSO_WM_SLIDE_SIZE" val="825.5*246.219"/>
  <p:tag name="KSO_WM_SLIDE_POSITION" val="67.9*219.331"/>
  <p:tag name="KSO_WM_SLIDE_MODEL_TYPE" val="numdgm"/>
</p:tagLst>
</file>

<file path=ppt/tags/tag129.xml><?xml version="1.0" encoding="utf-8"?>
<p:tagLst xmlns:p="http://schemas.openxmlformats.org/presentationml/2006/main">
  <p:tag name="KSO_WM_UNIT_ISCONTENTSTITLE" val="0"/>
  <p:tag name="KSO_WM_UNIT_PRESET_TEXT" val="活动策划方案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982_1*a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ISCONTENTSTITLE" val="0"/>
  <p:tag name="KSO_WM_UNIT_PRESET_TEXT" val="If you do something, do it well.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82_1*b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MODEL_TYPE" val="cover"/>
</p:tagLst>
</file>

<file path=ppt/tags/tag132.xml><?xml version="1.0" encoding="utf-8"?>
<p:tagLst xmlns:p="http://schemas.openxmlformats.org/presentationml/2006/main">
  <p:tag name="KSO_WM_UNIT_ISCONTENTSTITLE" val="0"/>
  <p:tag name="KSO_WM_UNIT_PRESET_TEXT" val="If you do something, do it well.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82_1*b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MODEL_TYPE" val="cover"/>
</p:tagLst>
</file>

<file path=ppt/tags/tag134.xml><?xml version="1.0" encoding="utf-8"?>
<p:tagLst xmlns:p="http://schemas.openxmlformats.org/presentationml/2006/main">
  <p:tag name="KSO_WM_UNIT_ISCONTENTSTITLE" val="0"/>
  <p:tag name="KSO_WM_UNIT_PRESET_TEXT" val="If you do something, do it well.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82_1*b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ISCONTENTSTITLE" val="0"/>
  <p:tag name="KSO_WM_UNIT_PRESET_TEXT" val="If you do something, do it well.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82_1*b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MODEL_TYPE" val="cover"/>
</p:tagLst>
</file>

<file path=ppt/tags/tag137.xml><?xml version="1.0" encoding="utf-8"?>
<p:tagLst xmlns:p="http://schemas.openxmlformats.org/presentationml/2006/main">
  <p:tag name="KSO_WM_UNIT_ISCONTENTSTITLE" val="0"/>
  <p:tag name="KSO_WM_UNIT_PRESET_TEXT" val="If you do something, do it well.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82_1*b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crop20195002_1*i*1"/>
  <p:tag name="KSO_WM_TEMPLATE_CATEGORY" val="crop"/>
  <p:tag name="KSO_WM_TEMPLATE_INDEX" val="20195002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39.xml><?xml version="1.0" encoding="utf-8"?>
<p:tagLst xmlns:p="http://schemas.openxmlformats.org/presentationml/2006/main">
  <p:tag name="PA" val="v5.2.2"/>
  <p:tag name="PICTUREFILLRANGE" val="8377de9c-323d-4b58-81c2-bba0ce578db5"/>
  <p:tag name="KSO_WM_UNIT_VALUE" val="191*233"/>
  <p:tag name="KSO_WM_UNIT_HIGHLIGHT" val="0"/>
  <p:tag name="KSO_WM_UNIT_COMPATIBLE" val="0"/>
  <p:tag name="KSO_WM_UNIT_DIAGRAM_ISNUMVISUAL" val="0"/>
  <p:tag name="KSO_WM_UNIT_DIAGRAM_ISREFERUNIT" val="0"/>
  <p:tag name="KSO_WM_DIAGRAM_GROUP_CODE" val="1528653576"/>
  <p:tag name="KSO_WM_UNIT_TYPE" val="ζ_h_d"/>
  <p:tag name="KSO_WM_UNIT_INDEX" val="1_1_1"/>
  <p:tag name="KSO_WM_UNIT_ID" val="crop20195002_1*ζ_h_d*1_1_1"/>
  <p:tag name="KSO_WM_TEMPLATE_CATEGORY" val="crop"/>
  <p:tag name="KSO_WM_TEMPLATE_INDEX" val="20195002"/>
  <p:tag name="KSO_WM_UNIT_LAYERLEVEL" val="1_1_1"/>
  <p:tag name="KSO_WM_TAG_VERSION" val="1.0"/>
  <p:tag name="KSO_WM_BEAUTIFY_FLAG" val="#wm#"/>
  <p:tag name="KSO_WM_UNIT_DIAGRAM_MODELTYPE" val="creativeCrop"/>
  <p:tag name="KSO_WM_CREATIVE_CROP_ROTATION" val="13.7057"/>
  <p:tag name="KSO_WM_CREATIVE_CROP_ORG_LEFT" val="45.9"/>
  <p:tag name="KSO_WM_CREATIVE_CROP_ORG_TOP" val="70.45"/>
  <p:tag name="KSO_WM_CREATIVE_CROP_ORG_WIDTH" val="375"/>
  <p:tag name="KSO_WM_CREATIVE_CROP_ORG_HEIGHT" val="474.75"/>
  <p:tag name="KSO_WM_CREATIVE_CROP_SHAPE_LEFT" val="270.15"/>
  <p:tag name="KSO_WM_CREATIVE_CROP_SHAPE_TOP" val="412.85"/>
  <p:tag name="KSO_WM_CREATIVE_CROP_SHAPE_WIDTH" val="52.9"/>
  <p:tag name="KSO_WM_CREATIVE_CROP_SHAPE_HEIGHT" val="43.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2"/>
  <p:tag name="PICTUREFILLRANGE" val="8377de9c-323d-4b58-81c2-bba0ce578db5"/>
  <p:tag name="KSO_WM_UNIT_VALUE" val="1796*1654"/>
  <p:tag name="KSO_WM_UNIT_HIGHLIGHT" val="0"/>
  <p:tag name="KSO_WM_UNIT_COMPATIBLE" val="0"/>
  <p:tag name="KSO_WM_UNIT_DIAGRAM_ISNUMVISUAL" val="0"/>
  <p:tag name="KSO_WM_UNIT_DIAGRAM_ISREFERUNIT" val="0"/>
  <p:tag name="KSO_WM_DIAGRAM_GROUP_CODE" val="1528653576"/>
  <p:tag name="KSO_WM_UNIT_TYPE" val="ζ_h_d"/>
  <p:tag name="KSO_WM_UNIT_INDEX" val="1_1_2"/>
  <p:tag name="KSO_WM_UNIT_ID" val="crop20195002_1*ζ_h_d*1_1_2"/>
  <p:tag name="KSO_WM_TEMPLATE_CATEGORY" val="crop"/>
  <p:tag name="KSO_WM_TEMPLATE_INDEX" val="20195002"/>
  <p:tag name="KSO_WM_UNIT_LAYERLEVEL" val="1_1_1"/>
  <p:tag name="KSO_WM_TAG_VERSION" val="1.0"/>
  <p:tag name="KSO_WM_BEAUTIFY_FLAG" val="#wm#"/>
  <p:tag name="KSO_WM_UNIT_DIAGRAM_MODELTYPE" val="creativeCrop"/>
  <p:tag name="KSO_WM_CREATIVE_CROP_ROTATION" val="13.7057"/>
  <p:tag name="KSO_WM_CREATIVE_CROP_ORG_LEFT" val="45.9"/>
  <p:tag name="KSO_WM_CREATIVE_CROP_ORG_TOP" val="70.45"/>
  <p:tag name="KSO_WM_CREATIVE_CROP_ORG_WIDTH" val="375"/>
  <p:tag name="KSO_WM_CREATIVE_CROP_ORG_HEIGHT" val="474.75"/>
  <p:tag name="KSO_WM_CREATIVE_CROP_SHAPE_LEFT" val="45.9"/>
  <p:tag name="KSO_WM_CREATIVE_CROP_SHAPE_TOP" val="104.2"/>
  <p:tag name="KSO_WM_CREATIVE_CROP_SHAPE_WIDTH" val="375"/>
  <p:tag name="KSO_WM_CREATIVE_CROP_SHAPE_HEIGHT" val="407.3"/>
</p:tagLst>
</file>

<file path=ppt/tags/tag141.xml><?xml version="1.0" encoding="utf-8"?>
<p:tagLst xmlns:p="http://schemas.openxmlformats.org/presentationml/2006/main">
  <p:tag name="PA" val="v5.2.2"/>
  <p:tag name="PICTUREFILLRANGE" val="8377de9c-323d-4b58-81c2-bba0ce578db5"/>
  <p:tag name="KSO_WM_UNIT_VALUE" val="87*61"/>
  <p:tag name="KSO_WM_UNIT_HIGHLIGHT" val="0"/>
  <p:tag name="KSO_WM_UNIT_COMPATIBLE" val="0"/>
  <p:tag name="KSO_WM_UNIT_DIAGRAM_ISNUMVISUAL" val="0"/>
  <p:tag name="KSO_WM_UNIT_DIAGRAM_ISREFERUNIT" val="0"/>
  <p:tag name="KSO_WM_DIAGRAM_GROUP_CODE" val="1528653576"/>
  <p:tag name="KSO_WM_UNIT_TYPE" val="ζ_h_d"/>
  <p:tag name="KSO_WM_UNIT_INDEX" val="1_1_3"/>
  <p:tag name="KSO_WM_UNIT_ID" val="crop20195002_1*ζ_h_d*1_1_3"/>
  <p:tag name="KSO_WM_TEMPLATE_CATEGORY" val="crop"/>
  <p:tag name="KSO_WM_TEMPLATE_INDEX" val="20195002"/>
  <p:tag name="KSO_WM_UNIT_LAYERLEVEL" val="1_1_1"/>
  <p:tag name="KSO_WM_TAG_VERSION" val="1.0"/>
  <p:tag name="KSO_WM_BEAUTIFY_FLAG" val="#wm#"/>
  <p:tag name="KSO_WM_UNIT_DIAGRAM_MODELTYPE" val="creativeCrop"/>
  <p:tag name="KSO_WM_CREATIVE_CROP_ROTATION" val="13.7057"/>
  <p:tag name="KSO_WM_CREATIVE_CROP_ORG_LEFT" val="45.9"/>
  <p:tag name="KSO_WM_CREATIVE_CROP_ORG_TOP" val="70.45"/>
  <p:tag name="KSO_WM_CREATIVE_CROP_ORG_WIDTH" val="375"/>
  <p:tag name="KSO_WM_CREATIVE_CROP_ORG_HEIGHT" val="474.75"/>
  <p:tag name="KSO_WM_CREATIVE_CROP_SHAPE_LEFT" val="266.05"/>
  <p:tag name="KSO_WM_CREATIVE_CROP_SHAPE_TOP" val="397.9"/>
  <p:tag name="KSO_WM_CREATIVE_CROP_SHAPE_WIDTH" val="13.85"/>
  <p:tag name="KSO_WM_CREATIVE_CROP_SHAPE_HEIGHT" val="19.85"/>
</p:tagLst>
</file>

<file path=ppt/tags/tag142.xml><?xml version="1.0" encoding="utf-8"?>
<p:tagLst xmlns:p="http://schemas.openxmlformats.org/presentationml/2006/main">
  <p:tag name="KSO_WM_SLIDE_MODEL_TYPE" val="cover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diagram"/>
  <p:tag name="KSO_WM_TEMPLATE_INDEX" val="20194934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diagram"/>
  <p:tag name="KSO_WM_TEMPLATE_INDEX" val="20194934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diagram"/>
  <p:tag name="KSO_WM_TEMPLATE_INDEX" val="20194934"/>
</p:tagLst>
</file>

<file path=ppt/tags/tag62.xml><?xml version="1.0" encoding="utf-8"?>
<p:tagLst xmlns:p="http://schemas.openxmlformats.org/presentationml/2006/main">
  <p:tag name="KSO_WM_UNIT_ISCONTENTSTITLE" val="0"/>
  <p:tag name="KSO_WM_UNIT_PRESET_TEXT" val="If you do something, do it well.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82_1*b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crop20195002_1*i*1"/>
  <p:tag name="KSO_WM_TEMPLATE_CATEGORY" val="crop"/>
  <p:tag name="KSO_WM_TEMPLATE_INDEX" val="20195002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4.xml><?xml version="1.0" encoding="utf-8"?>
<p:tagLst xmlns:p="http://schemas.openxmlformats.org/presentationml/2006/main">
  <p:tag name="PA" val="v5.2.2"/>
  <p:tag name="PICTUREFILLRANGE" val="8377de9c-323d-4b58-81c2-bba0ce578db5"/>
  <p:tag name="KSO_WM_UNIT_VALUE" val="191*233"/>
  <p:tag name="KSO_WM_UNIT_HIGHLIGHT" val="0"/>
  <p:tag name="KSO_WM_UNIT_COMPATIBLE" val="0"/>
  <p:tag name="KSO_WM_UNIT_DIAGRAM_ISNUMVISUAL" val="0"/>
  <p:tag name="KSO_WM_UNIT_DIAGRAM_ISREFERUNIT" val="0"/>
  <p:tag name="KSO_WM_DIAGRAM_GROUP_CODE" val="1528653576"/>
  <p:tag name="KSO_WM_UNIT_TYPE" val="ζ_h_d"/>
  <p:tag name="KSO_WM_UNIT_INDEX" val="1_1_1"/>
  <p:tag name="KSO_WM_UNIT_ID" val="crop20195002_1*ζ_h_d*1_1_1"/>
  <p:tag name="KSO_WM_TEMPLATE_CATEGORY" val="crop"/>
  <p:tag name="KSO_WM_TEMPLATE_INDEX" val="20195002"/>
  <p:tag name="KSO_WM_UNIT_LAYERLEVEL" val="1_1_1"/>
  <p:tag name="KSO_WM_TAG_VERSION" val="1.0"/>
  <p:tag name="KSO_WM_BEAUTIFY_FLAG" val="#wm#"/>
  <p:tag name="KSO_WM_UNIT_DIAGRAM_MODELTYPE" val="creativeCrop"/>
  <p:tag name="KSO_WM_CREATIVE_CROP_ROTATION" val="13.7057"/>
  <p:tag name="KSO_WM_CREATIVE_CROP_ORG_LEFT" val="45.9"/>
  <p:tag name="KSO_WM_CREATIVE_CROP_ORG_TOP" val="70.45"/>
  <p:tag name="KSO_WM_CREATIVE_CROP_ORG_WIDTH" val="375"/>
  <p:tag name="KSO_WM_CREATIVE_CROP_ORG_HEIGHT" val="474.75"/>
  <p:tag name="KSO_WM_CREATIVE_CROP_SHAPE_LEFT" val="270.15"/>
  <p:tag name="KSO_WM_CREATIVE_CROP_SHAPE_TOP" val="412.85"/>
  <p:tag name="KSO_WM_CREATIVE_CROP_SHAPE_WIDTH" val="52.9"/>
  <p:tag name="KSO_WM_CREATIVE_CROP_SHAPE_HEIGHT" val="43.2"/>
</p:tagLst>
</file>

<file path=ppt/tags/tag65.xml><?xml version="1.0" encoding="utf-8"?>
<p:tagLst xmlns:p="http://schemas.openxmlformats.org/presentationml/2006/main">
  <p:tag name="PA" val="v5.2.2"/>
  <p:tag name="PICTUREFILLRANGE" val="8377de9c-323d-4b58-81c2-bba0ce578db5"/>
  <p:tag name="KSO_WM_UNIT_VALUE" val="1796*1654"/>
  <p:tag name="KSO_WM_UNIT_HIGHLIGHT" val="0"/>
  <p:tag name="KSO_WM_UNIT_COMPATIBLE" val="0"/>
  <p:tag name="KSO_WM_UNIT_DIAGRAM_ISNUMVISUAL" val="0"/>
  <p:tag name="KSO_WM_UNIT_DIAGRAM_ISREFERUNIT" val="0"/>
  <p:tag name="KSO_WM_DIAGRAM_GROUP_CODE" val="1528653576"/>
  <p:tag name="KSO_WM_UNIT_TYPE" val="ζ_h_d"/>
  <p:tag name="KSO_WM_UNIT_INDEX" val="1_1_2"/>
  <p:tag name="KSO_WM_UNIT_ID" val="crop20195002_1*ζ_h_d*1_1_2"/>
  <p:tag name="KSO_WM_TEMPLATE_CATEGORY" val="crop"/>
  <p:tag name="KSO_WM_TEMPLATE_INDEX" val="20195002"/>
  <p:tag name="KSO_WM_UNIT_LAYERLEVEL" val="1_1_1"/>
  <p:tag name="KSO_WM_TAG_VERSION" val="1.0"/>
  <p:tag name="KSO_WM_BEAUTIFY_FLAG" val="#wm#"/>
  <p:tag name="KSO_WM_UNIT_DIAGRAM_MODELTYPE" val="creativeCrop"/>
  <p:tag name="KSO_WM_CREATIVE_CROP_ROTATION" val="13.7057"/>
  <p:tag name="KSO_WM_CREATIVE_CROP_ORG_LEFT" val="45.9"/>
  <p:tag name="KSO_WM_CREATIVE_CROP_ORG_TOP" val="70.45"/>
  <p:tag name="KSO_WM_CREATIVE_CROP_ORG_WIDTH" val="375"/>
  <p:tag name="KSO_WM_CREATIVE_CROP_ORG_HEIGHT" val="474.75"/>
  <p:tag name="KSO_WM_CREATIVE_CROP_SHAPE_LEFT" val="45.9"/>
  <p:tag name="KSO_WM_CREATIVE_CROP_SHAPE_TOP" val="104.2"/>
  <p:tag name="KSO_WM_CREATIVE_CROP_SHAPE_WIDTH" val="375"/>
  <p:tag name="KSO_WM_CREATIVE_CROP_SHAPE_HEIGHT" val="407.3"/>
</p:tagLst>
</file>

<file path=ppt/tags/tag66.xml><?xml version="1.0" encoding="utf-8"?>
<p:tagLst xmlns:p="http://schemas.openxmlformats.org/presentationml/2006/main">
  <p:tag name="PA" val="v5.2.2"/>
  <p:tag name="PICTUREFILLRANGE" val="8377de9c-323d-4b58-81c2-bba0ce578db5"/>
  <p:tag name="KSO_WM_UNIT_VALUE" val="87*61"/>
  <p:tag name="KSO_WM_UNIT_HIGHLIGHT" val="0"/>
  <p:tag name="KSO_WM_UNIT_COMPATIBLE" val="0"/>
  <p:tag name="KSO_WM_UNIT_DIAGRAM_ISNUMVISUAL" val="0"/>
  <p:tag name="KSO_WM_UNIT_DIAGRAM_ISREFERUNIT" val="0"/>
  <p:tag name="KSO_WM_DIAGRAM_GROUP_CODE" val="1528653576"/>
  <p:tag name="KSO_WM_UNIT_TYPE" val="ζ_h_d"/>
  <p:tag name="KSO_WM_UNIT_INDEX" val="1_1_3"/>
  <p:tag name="KSO_WM_UNIT_ID" val="crop20195002_1*ζ_h_d*1_1_3"/>
  <p:tag name="KSO_WM_TEMPLATE_CATEGORY" val="crop"/>
  <p:tag name="KSO_WM_TEMPLATE_INDEX" val="20195002"/>
  <p:tag name="KSO_WM_UNIT_LAYERLEVEL" val="1_1_1"/>
  <p:tag name="KSO_WM_TAG_VERSION" val="1.0"/>
  <p:tag name="KSO_WM_BEAUTIFY_FLAG" val="#wm#"/>
  <p:tag name="KSO_WM_UNIT_DIAGRAM_MODELTYPE" val="creativeCrop"/>
  <p:tag name="KSO_WM_CREATIVE_CROP_ROTATION" val="13.7057"/>
  <p:tag name="KSO_WM_CREATIVE_CROP_ORG_LEFT" val="45.9"/>
  <p:tag name="KSO_WM_CREATIVE_CROP_ORG_TOP" val="70.45"/>
  <p:tag name="KSO_WM_CREATIVE_CROP_ORG_WIDTH" val="375"/>
  <p:tag name="KSO_WM_CREATIVE_CROP_ORG_HEIGHT" val="474.75"/>
  <p:tag name="KSO_WM_CREATIVE_CROP_SHAPE_LEFT" val="266.05"/>
  <p:tag name="KSO_WM_CREATIVE_CROP_SHAPE_TOP" val="397.9"/>
  <p:tag name="KSO_WM_CREATIVE_CROP_SHAPE_WIDTH" val="13.85"/>
  <p:tag name="KSO_WM_CREATIVE_CROP_SHAPE_HEIGHT" val="19.85"/>
</p:tagLst>
</file>

<file path=ppt/tags/tag67.xml><?xml version="1.0" encoding="utf-8"?>
<p:tagLst xmlns:p="http://schemas.openxmlformats.org/presentationml/2006/main">
  <p:tag name="KSO_WM_SLIDE_MODEL_TYPE" val="cover"/>
</p:tagLst>
</file>

<file path=ppt/tags/tag68.xml><?xml version="1.0" encoding="utf-8"?>
<p:tagLst xmlns:p="http://schemas.openxmlformats.org/presentationml/2006/main">
  <p:tag name="KSO_WM_UNIT_ISCONTENTSTITLE" val="0"/>
  <p:tag name="KSO_WM_UNIT_PRESET_TEXT" val="If you do something, do it well.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82_1*b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ISCONTENTSTITLE" val="0"/>
  <p:tag name="KSO_WM_UNIT_PRESET_TEXT" val="活动策划方案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982_1*a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活动策划方案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982_1*a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ISCONTENTSTITLE" val="0"/>
  <p:tag name="KSO_WM_UNIT_PRESET_TEXT" val="活动策划方案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982_1*a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ISCONTENTSTITLE" val="0"/>
  <p:tag name="KSO_WM_UNIT_PRESET_TEXT" val="活动策划方案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982_1*a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SLIDE_MODEL_TYPE" val="cover"/>
</p:tagLst>
</file>

<file path=ppt/tags/tag74.xml><?xml version="1.0" encoding="utf-8"?>
<p:tagLst xmlns:p="http://schemas.openxmlformats.org/presentationml/2006/main">
  <p:tag name="KSO_WM_UNIT_ISCONTENTSTITLE" val="0"/>
  <p:tag name="KSO_WM_UNIT_PRESET_TEXT" val="活动策划方案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982_1*a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ISCONTENTSTITLE" val="0"/>
  <p:tag name="KSO_WM_UNIT_PRESET_TEXT" val="If you do something, do it well.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82_1*b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SLIDE_MODEL_TYPE" val="cover"/>
</p:tagLst>
</file>

<file path=ppt/tags/tag77.xml><?xml version="1.0" encoding="utf-8"?>
<p:tagLst xmlns:p="http://schemas.openxmlformats.org/presentationml/2006/main">
  <p:tag name="KSO_WM_UNIT_ISCONTENTSTITLE" val="0"/>
  <p:tag name="KSO_WM_UNIT_PRESET_TEXT" val="If you do something, do it well.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82_1*b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ISCONTENTSTITLE" val="0"/>
  <p:tag name="KSO_WM_UNIT_PRESET_TEXT" val="If you do something, do it well.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82_1*b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ISCONTENTSTITLE" val="0"/>
  <p:tag name="KSO_WM_UNIT_PRESET_TEXT" val="If you do something, do it well.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82_1*b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MODEL_TYPE" val="cover"/>
</p:tagLst>
</file>

<file path=ppt/tags/tag81.xml><?xml version="1.0" encoding="utf-8"?>
<p:tagLst xmlns:p="http://schemas.openxmlformats.org/presentationml/2006/main">
  <p:tag name="KSO_WM_UNIT_ISCONTENTSTITLE" val="0"/>
  <p:tag name="KSO_WM_UNIT_PRESET_TEXT" val="If you do something, do it well.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82_1*b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MODEL_TYPE" val="cover"/>
</p:tagLst>
</file>

<file path=ppt/tags/tag83.xml><?xml version="1.0" encoding="utf-8"?>
<p:tagLst xmlns:p="http://schemas.openxmlformats.org/presentationml/2006/main">
  <p:tag name="KSO_WM_UNIT_ISCONTENTSTITLE" val="0"/>
  <p:tag name="KSO_WM_UNIT_PRESET_TEXT" val="活动策划方案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982_1*a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ISCONTENTSTITLE" val="0"/>
  <p:tag name="KSO_WM_UNIT_PRESET_TEXT" val="If you do something, do it well.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82_1*b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SLIDE_MODEL_TYPE" val="cover"/>
</p:tagLst>
</file>

<file path=ppt/tags/tag86.xml><?xml version="1.0" encoding="utf-8"?>
<p:tagLst xmlns:p="http://schemas.openxmlformats.org/presentationml/2006/main">
  <p:tag name="KSO_WM_UNIT_ISCONTENTSTITLE" val="0"/>
  <p:tag name="KSO_WM_UNIT_PRESET_TEXT" val="If you do something, do it well.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82_1*b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ISCONTENTSTITLE" val="0"/>
  <p:tag name="KSO_WM_UNIT_PRESET_TEXT" val="If you do something, do it well.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82_1*b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ISCONTENTSTITLE" val="0"/>
  <p:tag name="KSO_WM_UNIT_PRESET_TEXT" val="If you do something, do it well.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82_1*b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ISCONTENTSTITLE" val="0"/>
  <p:tag name="KSO_WM_UNIT_PRESET_TEXT" val="If you do something, do it well.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82_1*b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MODEL_TYPE" val="cover"/>
</p:tagLst>
</file>

<file path=ppt/tags/tag91.xml><?xml version="1.0" encoding="utf-8"?>
<p:tagLst xmlns:p="http://schemas.openxmlformats.org/presentationml/2006/main">
  <p:tag name="KSO_WM_UNIT_ISCONTENTSTITLE" val="0"/>
  <p:tag name="KSO_WM_UNIT_PRESET_TEXT" val="If you do something, do it well.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82_1*b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ISCONTENTSTITLE" val="0"/>
  <p:tag name="KSO_WM_UNIT_PRESET_TEXT" val="If you do something, do it well.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82_1*b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ISCONTENTSTITLE" val="0"/>
  <p:tag name="KSO_WM_UNIT_PRESET_TEXT" val="If you do something, do it well.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82_1*b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MODEL_TYPE" val="cover"/>
</p:tagLst>
</file>

<file path=ppt/tags/tag95.xml><?xml version="1.0" encoding="utf-8"?>
<p:tagLst xmlns:p="http://schemas.openxmlformats.org/presentationml/2006/main">
  <p:tag name="KSO_WM_UNIT_ISCONTENTSTITLE" val="0"/>
  <p:tag name="KSO_WM_UNIT_PRESET_TEXT" val="活动策划方案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982_1*a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ISCONTENTSTITLE" val="0"/>
  <p:tag name="KSO_WM_UNIT_PRESET_TEXT" val="If you do something, do it well.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82_1*b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MODEL_TYPE" val="cover"/>
</p:tagLst>
</file>

<file path=ppt/tags/tag98.xml><?xml version="1.0" encoding="utf-8"?>
<p:tagLst xmlns:p="http://schemas.openxmlformats.org/presentationml/2006/main">
  <p:tag name="KSO_WM_UNIT_ISCONTENTSTITLE" val="0"/>
  <p:tag name="KSO_WM_UNIT_PRESET_TEXT" val="If you do something, do it well.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82_1*b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ISCONTENTSTITLE" val="0"/>
  <p:tag name="KSO_WM_UNIT_PRESET_TEXT" val="If you do something, do it well.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82_1*b*1"/>
  <p:tag name="KSO_WM_TEMPLATE_CATEGORY" val="custom"/>
  <p:tag name="KSO_WM_TEMPLATE_INDEX" val="20200982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32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508E53"/>
      </a:accent1>
      <a:accent2>
        <a:srgbClr val="69A35B"/>
      </a:accent2>
      <a:accent3>
        <a:srgbClr val="85B311"/>
      </a:accent3>
      <a:accent4>
        <a:srgbClr val="B1C646"/>
      </a:accent4>
      <a:accent5>
        <a:srgbClr val="E9BF35"/>
      </a:accent5>
      <a:accent6>
        <a:srgbClr val="D99C3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6078</Words>
  <Application>WPS 演示</Application>
  <PresentationFormat>宽屏</PresentationFormat>
  <Paragraphs>211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Adobe Myungjo Std M</vt:lpstr>
      <vt:lpstr>等线 Light</vt:lpstr>
      <vt:lpstr>Segoe UI Semilight</vt:lpstr>
      <vt:lpstr>Kozuka Gothic Pro L</vt:lpstr>
      <vt:lpstr>微软雅黑 Light</vt:lpstr>
      <vt:lpstr>Gill Sans</vt:lpstr>
      <vt:lpstr>Calibri</vt:lpstr>
      <vt:lpstr>等线</vt:lpstr>
      <vt:lpstr>Arial Unicode MS</vt:lpstr>
      <vt:lpstr>Gill Sans MT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孔 融</dc:creator>
  <cp:lastModifiedBy>沙皮</cp:lastModifiedBy>
  <cp:revision>536</cp:revision>
  <dcterms:created xsi:type="dcterms:W3CDTF">2019-06-10T08:44:00Z</dcterms:created>
  <dcterms:modified xsi:type="dcterms:W3CDTF">2019-11-22T06:51:41Z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